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" ContentType="application/vnd.ms-exce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8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70" r:id="rId15"/>
    <p:sldId id="284" r:id="rId16"/>
    <p:sldId id="271" r:id="rId17"/>
    <p:sldId id="269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85" r:id="rId26"/>
    <p:sldId id="286" r:id="rId27"/>
    <p:sldId id="279" r:id="rId28"/>
  </p:sldIdLst>
  <p:sldSz cx="9144000" cy="6858000" type="screen4x3"/>
  <p:notesSz cx="6858000" cy="9144000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13" autoAdjust="0"/>
    <p:restoredTop sz="93537" autoAdjust="0"/>
  </p:normalViewPr>
  <p:slideViewPr>
    <p:cSldViewPr>
      <p:cViewPr varScale="1">
        <p:scale>
          <a:sx n="106" d="100"/>
          <a:sy n="106" d="100"/>
        </p:scale>
        <p:origin x="169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lang="en-US" sz="14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tr-TR" sz="1400"/>
              <a:t>Interval Grade Distribution </a:t>
            </a:r>
          </a:p>
        </c:rich>
      </c:tx>
      <c:layout>
        <c:manualLayout>
          <c:xMode val="edge"/>
          <c:yMode val="edge"/>
          <c:x val="0.36228865402278049"/>
          <c:y val="3.2344894705037708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0839702737135272"/>
          <c:y val="0.13428386705126374"/>
          <c:w val="0.86738822898747037"/>
          <c:h val="0.66301441850621978"/>
        </c:manualLayout>
      </c:layout>
      <c:barChart>
        <c:barDir val="col"/>
        <c:grouping val="clustered"/>
        <c:varyColors val="0"/>
        <c:ser>
          <c:idx val="1"/>
          <c:order val="0"/>
          <c:spPr>
            <a:solidFill>
              <a:srgbClr val="FF0000"/>
            </a:solidFill>
          </c:spPr>
          <c:invertIfNegative val="0"/>
          <c:dPt>
            <c:idx val="2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1-007F-47D8-8EB9-197C4B392BD0}"/>
              </c:ext>
            </c:extLst>
          </c:dPt>
          <c:dPt>
            <c:idx val="3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3-007F-47D8-8EB9-197C4B392BD0}"/>
              </c:ext>
            </c:extLst>
          </c:dPt>
          <c:dPt>
            <c:idx val="4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5-007F-47D8-8EB9-197C4B392BD0}"/>
              </c:ext>
            </c:extLst>
          </c:dPt>
          <c:dPt>
            <c:idx val="5"/>
            <c:invertIfNegative val="0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7-007F-47D8-8EB9-197C4B392BD0}"/>
              </c:ext>
            </c:extLst>
          </c:dPt>
          <c:dPt>
            <c:idx val="6"/>
            <c:invertIfNegative val="0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9-007F-47D8-8EB9-197C4B392BD0}"/>
              </c:ext>
            </c:extLst>
          </c:dPt>
          <c:cat>
            <c:strRef>
              <c:f>Midterm!$T$4:$T$10</c:f>
              <c:strCache>
                <c:ptCount val="7"/>
                <c:pt idx="0">
                  <c:v>0 - 4.99</c:v>
                </c:pt>
                <c:pt idx="1">
                  <c:v>5 - 9.99</c:v>
                </c:pt>
                <c:pt idx="2">
                  <c:v>10 - 14.99</c:v>
                </c:pt>
                <c:pt idx="3">
                  <c:v>15 - 19.99</c:v>
                </c:pt>
                <c:pt idx="4">
                  <c:v>20 - 24.99</c:v>
                </c:pt>
                <c:pt idx="5">
                  <c:v>25 - 29.99</c:v>
                </c:pt>
                <c:pt idx="6">
                  <c:v>&gt;= 30</c:v>
                </c:pt>
              </c:strCache>
            </c:strRef>
          </c:cat>
          <c:val>
            <c:numRef>
              <c:f>Midterm!$U$4:$U$10</c:f>
              <c:numCache>
                <c:formatCode>0</c:formatCode>
                <c:ptCount val="7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07F-47D8-8EB9-197C4B392B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8864768"/>
        <c:axId val="168866944"/>
      </c:barChart>
      <c:catAx>
        <c:axId val="168864768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minorGridlines>
          <c:spPr>
            <a:ln w="3175">
              <a:solidFill>
                <a:srgbClr val="000000"/>
              </a:solidFill>
              <a:prstDash val="solid"/>
            </a:ln>
          </c:spPr>
        </c:minorGridlines>
        <c:title>
          <c:tx>
            <c:rich>
              <a:bodyPr/>
              <a:lstStyle/>
              <a:p>
                <a:pPr>
                  <a:defRPr lang="en-US" sz="1200" b="1" i="0" u="none" strike="noStrike" baseline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/>
                    <a:cs typeface="Times New Roman" panose="02020603050405020304" pitchFamily="18" charset="0"/>
                  </a:defRPr>
                </a:pPr>
                <a:r>
                  <a:rPr lang="tr-TR" sz="12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Interval</a:t>
                </a:r>
              </a:p>
            </c:rich>
          </c:tx>
          <c:layout>
            <c:manualLayout>
              <c:xMode val="edge"/>
              <c:yMode val="edge"/>
              <c:x val="0.486723064035675"/>
              <c:y val="0.88140158539816904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12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tr-TR"/>
          </a:p>
        </c:txPr>
        <c:crossAx val="1688669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68866944"/>
        <c:scaling>
          <c:orientation val="minMax"/>
          <c:max val="2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lang="en-US" sz="12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1200"/>
                  <a:t>Frequency</a:t>
                </a:r>
              </a:p>
            </c:rich>
          </c:tx>
          <c:layout>
            <c:manualLayout>
              <c:xMode val="edge"/>
              <c:yMode val="edge"/>
              <c:x val="2.4427480916030534E-2"/>
              <c:y val="0.3935310633087755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12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tr-TR"/>
          </a:p>
        </c:txPr>
        <c:crossAx val="168864768"/>
        <c:crosses val="autoZero"/>
        <c:crossBetween val="between"/>
        <c:majorUnit val="1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tr-TR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lang="en-US" sz="14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r>
              <a:rPr lang="tr-TR" sz="1400"/>
              <a:t> THM 415 Letter Grade Distribution</a:t>
            </a:r>
          </a:p>
        </c:rich>
      </c:tx>
      <c:layout>
        <c:manualLayout>
          <c:xMode val="edge"/>
          <c:yMode val="edge"/>
          <c:x val="0.29907991562404423"/>
          <c:y val="3.4482727231350416E-2"/>
        </c:manualLayout>
      </c:layout>
      <c:overlay val="0"/>
      <c:spPr>
        <a:noFill/>
        <a:ln w="25400">
          <a:noFill/>
        </a:ln>
      </c:spPr>
    </c:title>
    <c:autoTitleDeleted val="0"/>
    <c:view3D>
      <c:rotX val="15"/>
      <c:hPercent val="49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thickness val="0"/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2531597473292688"/>
          <c:y val="0.16594814976630456"/>
          <c:w val="0.77316630293008271"/>
          <c:h val="0.6748739407574057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rgbClr val="00B050"/>
            </a:solidFill>
          </c:spPr>
          <c:invertIfNegative val="0"/>
          <c:dPt>
            <c:idx val="10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1-4980-40D4-A6BC-5126F992A3B4}"/>
              </c:ext>
            </c:extLst>
          </c:dPt>
          <c:dPt>
            <c:idx val="12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4980-40D4-A6BC-5126F992A3B4}"/>
              </c:ext>
            </c:extLst>
          </c:dPt>
          <c:dPt>
            <c:idx val="13"/>
            <c:invertIfNegative val="0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5-4980-40D4-A6BC-5126F992A3B4}"/>
              </c:ext>
            </c:extLst>
          </c:dPt>
          <c:cat>
            <c:strRef>
              <c:f>Midterm!$M$4:$M$17</c:f>
              <c:strCache>
                <c:ptCount val="14"/>
                <c:pt idx="0">
                  <c:v>A</c:v>
                </c:pt>
                <c:pt idx="1">
                  <c:v>A-</c:v>
                </c:pt>
                <c:pt idx="2">
                  <c:v>B+</c:v>
                </c:pt>
                <c:pt idx="3">
                  <c:v>B</c:v>
                </c:pt>
                <c:pt idx="4">
                  <c:v>B-</c:v>
                </c:pt>
                <c:pt idx="5">
                  <c:v>C+</c:v>
                </c:pt>
                <c:pt idx="6">
                  <c:v>C</c:v>
                </c:pt>
                <c:pt idx="7">
                  <c:v>C-</c:v>
                </c:pt>
                <c:pt idx="8">
                  <c:v>D+</c:v>
                </c:pt>
                <c:pt idx="9">
                  <c:v>D</c:v>
                </c:pt>
                <c:pt idx="10">
                  <c:v>F</c:v>
                </c:pt>
                <c:pt idx="11">
                  <c:v>FX</c:v>
                </c:pt>
                <c:pt idx="12">
                  <c:v>FZ</c:v>
                </c:pt>
                <c:pt idx="13">
                  <c:v>W</c:v>
                </c:pt>
              </c:strCache>
            </c:strRef>
          </c:cat>
          <c:val>
            <c:numRef>
              <c:f>Midterm!$O$4:$O$17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1</c:v>
                </c:pt>
                <c:pt idx="10">
                  <c:v>2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980-40D4-A6BC-5126F992A3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64561408"/>
        <c:axId val="264563712"/>
        <c:axId val="0"/>
      </c:bar3DChart>
      <c:catAx>
        <c:axId val="264561408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lang="en-US" sz="12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1200"/>
                  <a:t>Letter Grade</a:t>
                </a:r>
              </a:p>
            </c:rich>
          </c:tx>
          <c:layout>
            <c:manualLayout>
              <c:xMode val="edge"/>
              <c:yMode val="edge"/>
              <c:x val="0.43935723497596824"/>
              <c:y val="0.8743451042828794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12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tr-TR"/>
          </a:p>
        </c:txPr>
        <c:crossAx val="2645637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64563712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 rot="-5400000" vert="horz"/>
              <a:lstStyle/>
              <a:p>
                <a:pPr algn="ctr">
                  <a:defRPr lang="en-US" sz="1200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r>
                  <a:rPr lang="tr-TR" sz="1200" baseline="0"/>
                  <a:t>Frequency</a:t>
                </a:r>
              </a:p>
            </c:rich>
          </c:tx>
          <c:layout>
            <c:manualLayout>
              <c:xMode val="edge"/>
              <c:yMode val="edge"/>
              <c:x val="4.6367952232716746E-2"/>
              <c:y val="0.4693936257967754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lang="en-US" sz="1200" b="1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tr-TR"/>
          </a:p>
        </c:txPr>
        <c:crossAx val="264561408"/>
        <c:crosses val="autoZero"/>
        <c:crossBetween val="between"/>
        <c:majorUnit val="1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tr-TR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en-US" sz="2000" b="1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tr-TR" sz="2000" b="1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Midterm</a:t>
            </a:r>
            <a:r>
              <a:rPr lang="tr-TR" sz="2000" b="1" baseline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Attendance Performances</a:t>
            </a:r>
            <a:endParaRPr lang="tr-TR" sz="2000" b="1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2000" b="1" i="0" u="none" strike="noStrike" kern="1200" spc="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tr-TR"/>
        </a:p>
      </c:txPr>
    </c:title>
    <c:autoTitleDeleted val="0"/>
    <c:plotArea>
      <c:layout>
        <c:manualLayout>
          <c:layoutTarget val="inner"/>
          <c:xMode val="edge"/>
          <c:yMode val="edge"/>
          <c:x val="9.8659148065274649E-2"/>
          <c:y val="8.1832281687359204E-2"/>
          <c:w val="0.86317188356481966"/>
          <c:h val="0.7609057514885732"/>
        </c:manualLayout>
      </c:layout>
      <c:lineChart>
        <c:grouping val="standard"/>
        <c:varyColors val="0"/>
        <c:ser>
          <c:idx val="0"/>
          <c:order val="0"/>
          <c:tx>
            <c:v>Midterm</c:v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Midterm!$B$4:$B$6</c:f>
              <c:strCache>
                <c:ptCount val="3"/>
                <c:pt idx="0">
                  <c:v>Barut</c:v>
                </c:pt>
                <c:pt idx="1">
                  <c:v>Doğangün</c:v>
                </c:pt>
                <c:pt idx="2">
                  <c:v>Kolgu</c:v>
                </c:pt>
              </c:strCache>
            </c:strRef>
          </c:cat>
          <c:val>
            <c:numRef>
              <c:f>Midterm!$E$4:$E$6</c:f>
              <c:numCache>
                <c:formatCode>#,##0.00</c:formatCode>
                <c:ptCount val="3"/>
                <c:pt idx="0">
                  <c:v>40</c:v>
                </c:pt>
                <c:pt idx="1">
                  <c:v>48.333333333333336</c:v>
                </c:pt>
                <c:pt idx="2">
                  <c:v>55.833333333333336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519-4F70-8CDB-A898DB41D024}"/>
            </c:ext>
          </c:extLst>
        </c:ser>
        <c:ser>
          <c:idx val="1"/>
          <c:order val="1"/>
          <c:tx>
            <c:v>Attendance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Midterm!$B$4:$B$6</c:f>
              <c:strCache>
                <c:ptCount val="3"/>
                <c:pt idx="0">
                  <c:v>Barut</c:v>
                </c:pt>
                <c:pt idx="1">
                  <c:v>Doğangün</c:v>
                </c:pt>
                <c:pt idx="2">
                  <c:v>Kolgu</c:v>
                </c:pt>
              </c:strCache>
            </c:strRef>
          </c:cat>
          <c:val>
            <c:numRef>
              <c:f>Midterm!$I$4:$I$6</c:f>
              <c:numCache>
                <c:formatCode>0.00</c:formatCode>
                <c:ptCount val="3"/>
                <c:pt idx="0">
                  <c:v>77.41935483870968</c:v>
                </c:pt>
                <c:pt idx="1">
                  <c:v>90.322580645161295</c:v>
                </c:pt>
                <c:pt idx="2">
                  <c:v>90.322580645161295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519-4F70-8CDB-A898DB41D0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noFill/>
              <a:round/>
            </a:ln>
            <a:effectLst/>
          </c:spPr>
        </c:dropLines>
        <c:marker val="1"/>
        <c:smooth val="0"/>
        <c:axId val="198593536"/>
        <c:axId val="261784704"/>
      </c:lineChart>
      <c:catAx>
        <c:axId val="19859353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lang="en-US" sz="12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200" b="1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Surname</a:t>
                </a:r>
              </a:p>
            </c:rich>
          </c:tx>
          <c:layout>
            <c:manualLayout>
              <c:xMode val="edge"/>
              <c:yMode val="edge"/>
              <c:x val="0.46530367149288276"/>
              <c:y val="0.9392359388256850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lang="en-US" sz="1200" b="1" i="0" u="none" strike="noStrike" kern="1200" baseline="0">
                  <a:solidFill>
                    <a:sysClr val="windowText" lastClr="00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tr-T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2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tr-TR"/>
          </a:p>
        </c:txPr>
        <c:crossAx val="261784704"/>
        <c:crosses val="autoZero"/>
        <c:auto val="1"/>
        <c:lblAlgn val="ctr"/>
        <c:lblOffset val="100"/>
        <c:noMultiLvlLbl val="0"/>
      </c:catAx>
      <c:valAx>
        <c:axId val="261784704"/>
        <c:scaling>
          <c:orientation val="minMax"/>
          <c:max val="100"/>
          <c:min val="40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en-US" sz="12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1200" b="1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Performance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lang="en-US" sz="1200" b="1" i="0" u="none" strike="noStrike" kern="1200" baseline="0">
                  <a:solidFill>
                    <a:sysClr val="windowText" lastClr="00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tr-TR"/>
            </a:p>
          </c:txPr>
        </c:title>
        <c:numFmt formatCode="#,##0.0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2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tr-TR"/>
          </a:p>
        </c:txPr>
        <c:crossAx val="198593536"/>
        <c:crosses val="autoZero"/>
        <c:crossBetween val="between"/>
      </c:valAx>
      <c:spPr>
        <a:noFill/>
        <a:ln w="15875">
          <a:solidFill>
            <a:schemeClr val="tx1"/>
          </a:solidFill>
        </a:ln>
        <a:effectLst/>
      </c:spPr>
    </c:plotArea>
    <c:legend>
      <c:legendPos val="r"/>
      <c:layout>
        <c:manualLayout>
          <c:xMode val="edge"/>
          <c:yMode val="edge"/>
          <c:x val="0.234052549581035"/>
          <c:y val="0.48507353631449485"/>
          <c:w val="0.57391191208050873"/>
          <c:h val="7.579214629214460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200" b="1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tr-T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tr-TR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7.8343669661263035E-2"/>
          <c:y val="4.0269664872817176E-2"/>
          <c:w val="0.84083619675596755"/>
          <c:h val="0.74281390553592741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B876-4A7A-8315-414403FD496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B876-4A7A-8315-414403FD496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B876-4A7A-8315-414403FD496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B876-4A7A-8315-414403FD496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B876-4A7A-8315-414403FD496E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B876-4A7A-8315-414403FD496E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B876-4A7A-8315-414403FD496E}"/>
              </c:ext>
            </c:extLst>
          </c:dPt>
          <c:dPt>
            <c:idx val="7"/>
            <c:bubble3D val="0"/>
            <c:spPr>
              <a:solidFill>
                <a:srgbClr val="00B05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B876-4A7A-8315-414403FD496E}"/>
              </c:ext>
            </c:extLst>
          </c:dPt>
          <c:cat>
            <c:strRef>
              <c:f>Midterm!$B$82:$B$89</c:f>
              <c:strCache>
                <c:ptCount val="8"/>
                <c:pt idx="0">
                  <c:v>0 - 14.99</c:v>
                </c:pt>
                <c:pt idx="1">
                  <c:v>15 - 29.99</c:v>
                </c:pt>
                <c:pt idx="2">
                  <c:v>30 - 44.99</c:v>
                </c:pt>
                <c:pt idx="3">
                  <c:v>45 - 59.99</c:v>
                </c:pt>
                <c:pt idx="4">
                  <c:v>60 - 74.99</c:v>
                </c:pt>
                <c:pt idx="5">
                  <c:v>75 - 89.99</c:v>
                </c:pt>
                <c:pt idx="6">
                  <c:v>90 - 104.99</c:v>
                </c:pt>
                <c:pt idx="7">
                  <c:v>&gt;= 105</c:v>
                </c:pt>
              </c:strCache>
            </c:strRef>
          </c:cat>
          <c:val>
            <c:numRef>
              <c:f>Midterm!$D$82:$D$89</c:f>
              <c:numCache>
                <c:formatCode>0.00%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B876-4A7A-8315-414403FD49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4323789561845149E-2"/>
          <c:y val="0.79031826050757192"/>
          <c:w val="0.90095128327833074"/>
          <c:h val="0.17814425034394879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tr-TR"/>
        </a:p>
      </c:txPr>
    </c:legend>
    <c:plotVisOnly val="1"/>
    <c:dispBlanksAs val="zero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tr-TR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/>
              <a:t>Click to edit Master text styles</a:t>
            </a:r>
          </a:p>
          <a:p>
            <a:pPr lvl="1"/>
            <a:r>
              <a:rPr lang="tr-TR" noProof="0"/>
              <a:t>Second level</a:t>
            </a:r>
          </a:p>
          <a:p>
            <a:pPr lvl="2"/>
            <a:r>
              <a:rPr lang="tr-TR" noProof="0"/>
              <a:t>Third level</a:t>
            </a:r>
          </a:p>
          <a:p>
            <a:pPr lvl="3"/>
            <a:r>
              <a:rPr lang="tr-TR" noProof="0"/>
              <a:t>Fourth level</a:t>
            </a:r>
          </a:p>
          <a:p>
            <a:pPr lvl="4"/>
            <a:r>
              <a:rPr lang="tr-TR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F79B57A-7B90-4F10-AB00-D06B0E918EE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1012231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149CA48-F3F7-4937-8FB7-4F50548E7BE5}" type="slidenum">
              <a:rPr lang="tr-TR" altLang="en-US" smtClean="0"/>
              <a:pPr>
                <a:spcBef>
                  <a:spcPct val="0"/>
                </a:spcBef>
              </a:pPr>
              <a:t>1</a:t>
            </a:fld>
            <a:endParaRPr lang="tr-TR" alt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67709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 rot="-215207">
              <a:off x="3690" y="234"/>
              <a:ext cx="1857" cy="3625"/>
              <a:chOff x="3010" y="778"/>
              <a:chExt cx="1857" cy="3625"/>
            </a:xfrm>
          </p:grpSpPr>
          <p:sp>
            <p:nvSpPr>
              <p:cNvPr id="39" name="Freeform 4"/>
              <p:cNvSpPr>
                <a:spLocks/>
              </p:cNvSpPr>
              <p:nvPr userDrawn="1"/>
            </p:nvSpPr>
            <p:spPr bwMode="ltGray">
              <a:xfrm rot="12185230" flipV="1">
                <a:off x="3534" y="778"/>
                <a:ext cx="1333" cy="1485"/>
              </a:xfrm>
              <a:custGeom>
                <a:avLst/>
                <a:gdLst>
                  <a:gd name="T0" fmla="*/ 355110053 w 596"/>
                  <a:gd name="T1" fmla="*/ 2147483646 h 666"/>
                  <a:gd name="T2" fmla="*/ 127128935 w 596"/>
                  <a:gd name="T3" fmla="*/ 2147483646 h 666"/>
                  <a:gd name="T4" fmla="*/ 0 w 596"/>
                  <a:gd name="T5" fmla="*/ 2147483646 h 666"/>
                  <a:gd name="T6" fmla="*/ 88476792 w 596"/>
                  <a:gd name="T7" fmla="*/ 2147483646 h 666"/>
                  <a:gd name="T8" fmla="*/ 548873957 w 596"/>
                  <a:gd name="T9" fmla="*/ 2147483646 h 666"/>
                  <a:gd name="T10" fmla="*/ 1508254873 w 596"/>
                  <a:gd name="T11" fmla="*/ 1726036919 h 666"/>
                  <a:gd name="T12" fmla="*/ 2147483646 w 596"/>
                  <a:gd name="T13" fmla="*/ 636853713 h 666"/>
                  <a:gd name="T14" fmla="*/ 2147483646 w 596"/>
                  <a:gd name="T15" fmla="*/ 37318436 h 666"/>
                  <a:gd name="T16" fmla="*/ 2147483646 w 596"/>
                  <a:gd name="T17" fmla="*/ 185535869 h 666"/>
                  <a:gd name="T18" fmla="*/ 2147483646 w 596"/>
                  <a:gd name="T19" fmla="*/ 1403284481 h 666"/>
                  <a:gd name="T20" fmla="*/ 2147483646 w 596"/>
                  <a:gd name="T21" fmla="*/ 2147483646 h 666"/>
                  <a:gd name="T22" fmla="*/ 2147483646 w 596"/>
                  <a:gd name="T23" fmla="*/ 2147483646 h 666"/>
                  <a:gd name="T24" fmla="*/ 2147483646 w 596"/>
                  <a:gd name="T25" fmla="*/ 2147483646 h 666"/>
                  <a:gd name="T26" fmla="*/ 2147483646 w 596"/>
                  <a:gd name="T27" fmla="*/ 2147483646 h 666"/>
                  <a:gd name="T28" fmla="*/ 2147483646 w 596"/>
                  <a:gd name="T29" fmla="*/ 2147483646 h 666"/>
                  <a:gd name="T30" fmla="*/ 2147483646 w 596"/>
                  <a:gd name="T31" fmla="*/ 2147483646 h 666"/>
                  <a:gd name="T32" fmla="*/ 2147483646 w 596"/>
                  <a:gd name="T33" fmla="*/ 2147483646 h 666"/>
                  <a:gd name="T34" fmla="*/ 2147483646 w 596"/>
                  <a:gd name="T35" fmla="*/ 2147483646 h 666"/>
                  <a:gd name="T36" fmla="*/ 2147483646 w 596"/>
                  <a:gd name="T37" fmla="*/ 2147483646 h 666"/>
                  <a:gd name="T38" fmla="*/ 2147483646 w 596"/>
                  <a:gd name="T39" fmla="*/ 2147483646 h 666"/>
                  <a:gd name="T40" fmla="*/ 2147483646 w 596"/>
                  <a:gd name="T41" fmla="*/ 2147483646 h 666"/>
                  <a:gd name="T42" fmla="*/ 2147483646 w 596"/>
                  <a:gd name="T43" fmla="*/ 2147483646 h 666"/>
                  <a:gd name="T44" fmla="*/ 2147483646 w 596"/>
                  <a:gd name="T45" fmla="*/ 2147483646 h 666"/>
                  <a:gd name="T46" fmla="*/ 2147483646 w 596"/>
                  <a:gd name="T47" fmla="*/ 2147483646 h 666"/>
                  <a:gd name="T48" fmla="*/ 2147483646 w 596"/>
                  <a:gd name="T49" fmla="*/ 1538336301 h 666"/>
                  <a:gd name="T50" fmla="*/ 2147483646 w 596"/>
                  <a:gd name="T51" fmla="*/ 1254246795 h 666"/>
                  <a:gd name="T52" fmla="*/ 2147483646 w 596"/>
                  <a:gd name="T53" fmla="*/ 1456519760 h 666"/>
                  <a:gd name="T54" fmla="*/ 2147483646 w 596"/>
                  <a:gd name="T55" fmla="*/ 2076591513 h 666"/>
                  <a:gd name="T56" fmla="*/ 1841396730 w 596"/>
                  <a:gd name="T57" fmla="*/ 2147483646 h 666"/>
                  <a:gd name="T58" fmla="*/ 1245053334 w 596"/>
                  <a:gd name="T59" fmla="*/ 2147483646 h 666"/>
                  <a:gd name="T60" fmla="*/ 872236712 w 596"/>
                  <a:gd name="T61" fmla="*/ 2147483646 h 666"/>
                  <a:gd name="T62" fmla="*/ 618218758 w 596"/>
                  <a:gd name="T63" fmla="*/ 2147483646 h 66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0" name="Freeform 5"/>
              <p:cNvSpPr>
                <a:spLocks/>
              </p:cNvSpPr>
              <p:nvPr userDrawn="1"/>
            </p:nvSpPr>
            <p:spPr bwMode="ltGray">
              <a:xfrm rot="12185230" flipV="1">
                <a:off x="4029" y="1802"/>
                <a:ext cx="571" cy="531"/>
              </a:xfrm>
              <a:custGeom>
                <a:avLst/>
                <a:gdLst>
                  <a:gd name="T0" fmla="*/ 0 w 257"/>
                  <a:gd name="T1" fmla="*/ 0 h 237"/>
                  <a:gd name="T2" fmla="*/ 0 w 257"/>
                  <a:gd name="T3" fmla="*/ 566510762 h 237"/>
                  <a:gd name="T4" fmla="*/ 62719451 w 257"/>
                  <a:gd name="T5" fmla="*/ 1137403250 h 237"/>
                  <a:gd name="T6" fmla="*/ 111059464 w 257"/>
                  <a:gd name="T7" fmla="*/ 1704818943 h 237"/>
                  <a:gd name="T8" fmla="*/ 205194711 w 257"/>
                  <a:gd name="T9" fmla="*/ 2147483646 h 237"/>
                  <a:gd name="T10" fmla="*/ 344837051 w 257"/>
                  <a:gd name="T11" fmla="*/ 2147483646 h 237"/>
                  <a:gd name="T12" fmla="*/ 513038770 w 257"/>
                  <a:gd name="T13" fmla="*/ 2147483646 h 237"/>
                  <a:gd name="T14" fmla="*/ 722016987 w 257"/>
                  <a:gd name="T15" fmla="*/ 2147483646 h 237"/>
                  <a:gd name="T16" fmla="*/ 971359061 w 257"/>
                  <a:gd name="T17" fmla="*/ 2147483646 h 237"/>
                  <a:gd name="T18" fmla="*/ 1279179304 w 257"/>
                  <a:gd name="T19" fmla="*/ 2147483646 h 237"/>
                  <a:gd name="T20" fmla="*/ 1639399378 w 257"/>
                  <a:gd name="T21" fmla="*/ 2147483646 h 237"/>
                  <a:gd name="T22" fmla="*/ 2025806091 w 257"/>
                  <a:gd name="T23" fmla="*/ 2147483646 h 237"/>
                  <a:gd name="T24" fmla="*/ 2147483646 w 257"/>
                  <a:gd name="T25" fmla="*/ 2147483646 h 237"/>
                  <a:gd name="T26" fmla="*/ 2147483646 w 257"/>
                  <a:gd name="T27" fmla="*/ 2147483646 h 237"/>
                  <a:gd name="T28" fmla="*/ 2147483646 w 257"/>
                  <a:gd name="T29" fmla="*/ 2147483646 h 237"/>
                  <a:gd name="T30" fmla="*/ 2147483646 w 257"/>
                  <a:gd name="T31" fmla="*/ 2147483646 h 237"/>
                  <a:gd name="T32" fmla="*/ 2147483646 w 257"/>
                  <a:gd name="T33" fmla="*/ 2147483646 h 237"/>
                  <a:gd name="T34" fmla="*/ 2147483646 w 257"/>
                  <a:gd name="T35" fmla="*/ 2147483646 h 237"/>
                  <a:gd name="T36" fmla="*/ 2147483646 w 257"/>
                  <a:gd name="T37" fmla="*/ 2147483646 h 237"/>
                  <a:gd name="T38" fmla="*/ 2147483646 w 257"/>
                  <a:gd name="T39" fmla="*/ 2147483646 h 237"/>
                  <a:gd name="T40" fmla="*/ 2147483646 w 257"/>
                  <a:gd name="T41" fmla="*/ 2147483646 h 237"/>
                  <a:gd name="T42" fmla="*/ 2147483646 w 257"/>
                  <a:gd name="T43" fmla="*/ 2147483646 h 237"/>
                  <a:gd name="T44" fmla="*/ 2139400056 w 257"/>
                  <a:gd name="T45" fmla="*/ 2147483646 h 237"/>
                  <a:gd name="T46" fmla="*/ 1854943681 w 257"/>
                  <a:gd name="T47" fmla="*/ 2147483646 h 237"/>
                  <a:gd name="T48" fmla="*/ 1604170037 w 257"/>
                  <a:gd name="T49" fmla="*/ 2147483646 h 237"/>
                  <a:gd name="T50" fmla="*/ 1373245062 w 257"/>
                  <a:gd name="T51" fmla="*/ 2147483646 h 237"/>
                  <a:gd name="T52" fmla="*/ 1168119875 w 257"/>
                  <a:gd name="T53" fmla="*/ 2147483646 h 237"/>
                  <a:gd name="T54" fmla="*/ 997067365 w 257"/>
                  <a:gd name="T55" fmla="*/ 2147483646 h 237"/>
                  <a:gd name="T56" fmla="*/ 823308892 w 257"/>
                  <a:gd name="T57" fmla="*/ 1999983789 h 237"/>
                  <a:gd name="T58" fmla="*/ 626544745 w 257"/>
                  <a:gd name="T59" fmla="*/ 1572926957 h 237"/>
                  <a:gd name="T60" fmla="*/ 437196635 w 257"/>
                  <a:gd name="T61" fmla="*/ 1066849580 h 237"/>
                  <a:gd name="T62" fmla="*/ 230912371 w 257"/>
                  <a:gd name="T63" fmla="*/ 548376802 h 237"/>
                  <a:gd name="T64" fmla="*/ 0 w 257"/>
                  <a:gd name="T65" fmla="*/ 0 h 23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1" name="Freeform 6"/>
              <p:cNvSpPr>
                <a:spLocks/>
              </p:cNvSpPr>
              <p:nvPr userDrawn="1"/>
            </p:nvSpPr>
            <p:spPr bwMode="ltGray">
              <a:xfrm rot="12185230" flipV="1">
                <a:off x="3639" y="2167"/>
                <a:ext cx="277" cy="249"/>
              </a:xfrm>
              <a:custGeom>
                <a:avLst/>
                <a:gdLst>
                  <a:gd name="T0" fmla="*/ 1646475359 w 124"/>
                  <a:gd name="T1" fmla="*/ 0 h 110"/>
                  <a:gd name="T2" fmla="*/ 2147483646 w 124"/>
                  <a:gd name="T3" fmla="*/ 2147483646 h 110"/>
                  <a:gd name="T4" fmla="*/ 2147483646 w 124"/>
                  <a:gd name="T5" fmla="*/ 2147483646 h 110"/>
                  <a:gd name="T6" fmla="*/ 2147483646 w 124"/>
                  <a:gd name="T7" fmla="*/ 2147483646 h 110"/>
                  <a:gd name="T8" fmla="*/ 1906946431 w 124"/>
                  <a:gd name="T9" fmla="*/ 2147483646 h 110"/>
                  <a:gd name="T10" fmla="*/ 1458550148 w 124"/>
                  <a:gd name="T11" fmla="*/ 2147483646 h 110"/>
                  <a:gd name="T12" fmla="*/ 968924700 w 124"/>
                  <a:gd name="T13" fmla="*/ 2147483646 h 110"/>
                  <a:gd name="T14" fmla="*/ 535321542 w 124"/>
                  <a:gd name="T15" fmla="*/ 2147483646 h 110"/>
                  <a:gd name="T16" fmla="*/ 194166302 w 124"/>
                  <a:gd name="T17" fmla="*/ 2147483646 h 110"/>
                  <a:gd name="T18" fmla="*/ 0 w 124"/>
                  <a:gd name="T19" fmla="*/ 2147483646 h 110"/>
                  <a:gd name="T20" fmla="*/ 86919211 w 124"/>
                  <a:gd name="T21" fmla="*/ 2147483646 h 110"/>
                  <a:gd name="T22" fmla="*/ 171066213 w 124"/>
                  <a:gd name="T23" fmla="*/ 2147483646 h 110"/>
                  <a:gd name="T24" fmla="*/ 343748554 w 124"/>
                  <a:gd name="T25" fmla="*/ 2147483646 h 110"/>
                  <a:gd name="T26" fmla="*/ 535321542 w 124"/>
                  <a:gd name="T27" fmla="*/ 2145200571 h 110"/>
                  <a:gd name="T28" fmla="*/ 767889915 w 124"/>
                  <a:gd name="T29" fmla="*/ 2033071665 h 110"/>
                  <a:gd name="T30" fmla="*/ 1007525474 w 124"/>
                  <a:gd name="T31" fmla="*/ 2006479760 h 110"/>
                  <a:gd name="T32" fmla="*/ 1264340871 w 124"/>
                  <a:gd name="T33" fmla="*/ 2006479760 h 110"/>
                  <a:gd name="T34" fmla="*/ 1542675513 w 124"/>
                  <a:gd name="T35" fmla="*/ 2094355217 h 110"/>
                  <a:gd name="T36" fmla="*/ 1560094577 w 124"/>
                  <a:gd name="T37" fmla="*/ 2006479760 h 110"/>
                  <a:gd name="T38" fmla="*/ 1491212960 w 124"/>
                  <a:gd name="T39" fmla="*/ 1582506541 h 110"/>
                  <a:gd name="T40" fmla="*/ 1435435164 w 124"/>
                  <a:gd name="T41" fmla="*/ 1073622162 h 110"/>
                  <a:gd name="T42" fmla="*/ 1388970136 w 124"/>
                  <a:gd name="T43" fmla="*/ 849631718 h 110"/>
                  <a:gd name="T44" fmla="*/ 1351261445 w 124"/>
                  <a:gd name="T45" fmla="*/ 849631718 h 110"/>
                  <a:gd name="T46" fmla="*/ 1303253118 w 124"/>
                  <a:gd name="T47" fmla="*/ 820711235 h 110"/>
                  <a:gd name="T48" fmla="*/ 1264340871 w 124"/>
                  <a:gd name="T49" fmla="*/ 737990175 h 110"/>
                  <a:gd name="T50" fmla="*/ 1216361598 w 124"/>
                  <a:gd name="T51" fmla="*/ 649609769 h 110"/>
                  <a:gd name="T52" fmla="*/ 1216361598 w 124"/>
                  <a:gd name="T53" fmla="*/ 535635377 h 110"/>
                  <a:gd name="T54" fmla="*/ 1264340871 w 124"/>
                  <a:gd name="T55" fmla="*/ 396770490 h 110"/>
                  <a:gd name="T56" fmla="*/ 1406159463 w 124"/>
                  <a:gd name="T57" fmla="*/ 227160346 h 110"/>
                  <a:gd name="T58" fmla="*/ 1646475359 w 124"/>
                  <a:gd name="T59" fmla="*/ 0 h 110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2" name="Freeform 7"/>
              <p:cNvSpPr>
                <a:spLocks/>
              </p:cNvSpPr>
              <p:nvPr userDrawn="1"/>
            </p:nvSpPr>
            <p:spPr bwMode="ltGray">
              <a:xfrm rot="12185230" flipV="1">
                <a:off x="3979" y="977"/>
                <a:ext cx="245" cy="347"/>
              </a:xfrm>
              <a:custGeom>
                <a:avLst/>
                <a:gdLst>
                  <a:gd name="T0" fmla="*/ 0 w 109"/>
                  <a:gd name="T1" fmla="*/ 0 h 156"/>
                  <a:gd name="T2" fmla="*/ 120126818 w 109"/>
                  <a:gd name="T3" fmla="*/ 15828550 h 156"/>
                  <a:gd name="T4" fmla="*/ 433025848 w 109"/>
                  <a:gd name="T5" fmla="*/ 94147548 h 156"/>
                  <a:gd name="T6" fmla="*/ 900808376 w 109"/>
                  <a:gd name="T7" fmla="*/ 236365805 h 156"/>
                  <a:gd name="T8" fmla="*/ 1406309108 w 109"/>
                  <a:gd name="T9" fmla="*/ 465820681 h 156"/>
                  <a:gd name="T10" fmla="*/ 1893868932 w 109"/>
                  <a:gd name="T11" fmla="*/ 861917126 h 156"/>
                  <a:gd name="T12" fmla="*/ 2147483646 w 109"/>
                  <a:gd name="T13" fmla="*/ 1387738509 h 156"/>
                  <a:gd name="T14" fmla="*/ 2147483646 w 109"/>
                  <a:gd name="T15" fmla="*/ 2111445532 h 156"/>
                  <a:gd name="T16" fmla="*/ 2147483646 w 109"/>
                  <a:gd name="T17" fmla="*/ 2147483646 h 156"/>
                  <a:gd name="T18" fmla="*/ 2147483646 w 109"/>
                  <a:gd name="T19" fmla="*/ 2147483646 h 156"/>
                  <a:gd name="T20" fmla="*/ 2147483646 w 109"/>
                  <a:gd name="T21" fmla="*/ 2147483646 h 156"/>
                  <a:gd name="T22" fmla="*/ 2147483646 w 109"/>
                  <a:gd name="T23" fmla="*/ 2147483646 h 156"/>
                  <a:gd name="T24" fmla="*/ 2124817023 w 109"/>
                  <a:gd name="T25" fmla="*/ 2147483646 h 156"/>
                  <a:gd name="T26" fmla="*/ 1971160672 w 109"/>
                  <a:gd name="T27" fmla="*/ 2147483646 h 156"/>
                  <a:gd name="T28" fmla="*/ 1797579365 w 109"/>
                  <a:gd name="T29" fmla="*/ 2147483646 h 156"/>
                  <a:gd name="T30" fmla="*/ 1603669177 w 109"/>
                  <a:gd name="T31" fmla="*/ 2147483646 h 156"/>
                  <a:gd name="T32" fmla="*/ 1406309108 w 109"/>
                  <a:gd name="T33" fmla="*/ 2147483646 h 156"/>
                  <a:gd name="T34" fmla="*/ 1286929619 w 109"/>
                  <a:gd name="T35" fmla="*/ 2147483646 h 156"/>
                  <a:gd name="T36" fmla="*/ 1286929619 w 109"/>
                  <a:gd name="T37" fmla="*/ 2147483646 h 156"/>
                  <a:gd name="T38" fmla="*/ 1364139335 w 109"/>
                  <a:gd name="T39" fmla="*/ 1882353828 h 156"/>
                  <a:gd name="T40" fmla="*/ 1440696051 w 109"/>
                  <a:gd name="T41" fmla="*/ 1565891323 h 156"/>
                  <a:gd name="T42" fmla="*/ 1364139335 w 109"/>
                  <a:gd name="T43" fmla="*/ 1213534991 h 156"/>
                  <a:gd name="T44" fmla="*/ 1170672702 w 109"/>
                  <a:gd name="T45" fmla="*/ 846245525 h 156"/>
                  <a:gd name="T46" fmla="*/ 756303546 w 109"/>
                  <a:gd name="T47" fmla="*/ 445617233 h 156"/>
                  <a:gd name="T48" fmla="*/ 0 w 109"/>
                  <a:gd name="T49" fmla="*/ 0 h 15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3" name="Freeform 8"/>
              <p:cNvSpPr>
                <a:spLocks/>
              </p:cNvSpPr>
              <p:nvPr userDrawn="1"/>
            </p:nvSpPr>
            <p:spPr bwMode="ltGray">
              <a:xfrm rot="12185230" flipV="1">
                <a:off x="3845" y="2207"/>
                <a:ext cx="103" cy="209"/>
              </a:xfrm>
              <a:custGeom>
                <a:avLst/>
                <a:gdLst>
                  <a:gd name="T0" fmla="*/ 694737676 w 46"/>
                  <a:gd name="T1" fmla="*/ 0 h 94"/>
                  <a:gd name="T2" fmla="*/ 452431069 w 46"/>
                  <a:gd name="T3" fmla="*/ 733807891 h 94"/>
                  <a:gd name="T4" fmla="*/ 340611602 w 46"/>
                  <a:gd name="T5" fmla="*/ 1204457081 h 94"/>
                  <a:gd name="T6" fmla="*/ 250371323 w 46"/>
                  <a:gd name="T7" fmla="*/ 1532401320 h 94"/>
                  <a:gd name="T8" fmla="*/ 0 w 46"/>
                  <a:gd name="T9" fmla="*/ 1823413098 h 94"/>
                  <a:gd name="T10" fmla="*/ 268370042 w 46"/>
                  <a:gd name="T11" fmla="*/ 1708237485 h 94"/>
                  <a:gd name="T12" fmla="*/ 520316014 w 46"/>
                  <a:gd name="T13" fmla="*/ 1551950416 h 94"/>
                  <a:gd name="T14" fmla="*/ 722372336 w 46"/>
                  <a:gd name="T15" fmla="*/ 1333319704 h 94"/>
                  <a:gd name="T16" fmla="*/ 904751494 w 46"/>
                  <a:gd name="T17" fmla="*/ 1105306803 h 94"/>
                  <a:gd name="T18" fmla="*/ 1013052176 w 46"/>
                  <a:gd name="T19" fmla="*/ 855112974 h 94"/>
                  <a:gd name="T20" fmla="*/ 1035285501 w 46"/>
                  <a:gd name="T21" fmla="*/ 583512841 h 94"/>
                  <a:gd name="T22" fmla="*/ 940570425 w 46"/>
                  <a:gd name="T23" fmla="*/ 285384860 h 94"/>
                  <a:gd name="T24" fmla="*/ 694737676 w 46"/>
                  <a:gd name="T25" fmla="*/ 0 h 9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4" name="Freeform 9"/>
              <p:cNvSpPr>
                <a:spLocks/>
              </p:cNvSpPr>
              <p:nvPr userDrawn="1"/>
            </p:nvSpPr>
            <p:spPr bwMode="ltGray">
              <a:xfrm rot="12185230" flipV="1">
                <a:off x="3895" y="1325"/>
                <a:ext cx="120" cy="90"/>
              </a:xfrm>
              <a:custGeom>
                <a:avLst/>
                <a:gdLst>
                  <a:gd name="T0" fmla="*/ 0 w 54"/>
                  <a:gd name="T1" fmla="*/ 0 h 40"/>
                  <a:gd name="T2" fmla="*/ 15603916 w 54"/>
                  <a:gd name="T3" fmla="*/ 24211195 h 40"/>
                  <a:gd name="T4" fmla="*/ 111727362 w 54"/>
                  <a:gd name="T5" fmla="*/ 78665321 h 40"/>
                  <a:gd name="T6" fmla="*/ 248283027 w 54"/>
                  <a:gd name="T7" fmla="*/ 201135247 h 40"/>
                  <a:gd name="T8" fmla="*/ 403143471 w 54"/>
                  <a:gd name="T9" fmla="*/ 298961296 h 40"/>
                  <a:gd name="T10" fmla="*/ 551740060 w 54"/>
                  <a:gd name="T11" fmla="*/ 377557463 h 40"/>
                  <a:gd name="T12" fmla="*/ 726063147 w 54"/>
                  <a:gd name="T13" fmla="*/ 424153640 h 40"/>
                  <a:gd name="T14" fmla="*/ 880256276 w 54"/>
                  <a:gd name="T15" fmla="*/ 452554306 h 40"/>
                  <a:gd name="T16" fmla="*/ 1035889896 w 54"/>
                  <a:gd name="T17" fmla="*/ 398243187 h 40"/>
                  <a:gd name="T18" fmla="*/ 1016063867 w 54"/>
                  <a:gd name="T19" fmla="*/ 620506449 h 40"/>
                  <a:gd name="T20" fmla="*/ 958761264 w 54"/>
                  <a:gd name="T21" fmla="*/ 821474699 h 40"/>
                  <a:gd name="T22" fmla="*/ 845611807 w 54"/>
                  <a:gd name="T23" fmla="*/ 954345690 h 40"/>
                  <a:gd name="T24" fmla="*/ 706019204 w 54"/>
                  <a:gd name="T25" fmla="*/ 997859493 h 40"/>
                  <a:gd name="T26" fmla="*/ 536207584 w 54"/>
                  <a:gd name="T27" fmla="*/ 974680326 h 40"/>
                  <a:gd name="T28" fmla="*/ 361468138 w 54"/>
                  <a:gd name="T29" fmla="*/ 796928074 h 40"/>
                  <a:gd name="T30" fmla="*/ 190374933 w 54"/>
                  <a:gd name="T31" fmla="*/ 496271561 h 40"/>
                  <a:gd name="T32" fmla="*/ 0 w 54"/>
                  <a:gd name="T33" fmla="*/ 0 h 4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5" name="Freeform 10"/>
              <p:cNvSpPr>
                <a:spLocks/>
              </p:cNvSpPr>
              <p:nvPr userDrawn="1"/>
            </p:nvSpPr>
            <p:spPr bwMode="ltGray">
              <a:xfrm rot="12185230" flipV="1">
                <a:off x="3010" y="2344"/>
                <a:ext cx="330" cy="2059"/>
              </a:xfrm>
              <a:custGeom>
                <a:avLst/>
                <a:gdLst>
                  <a:gd name="T0" fmla="*/ 0 w 149"/>
                  <a:gd name="T1" fmla="*/ 0 h 704"/>
                  <a:gd name="T2" fmla="*/ 105163308 w 149"/>
                  <a:gd name="T3" fmla="*/ 2147483646 h 704"/>
                  <a:gd name="T4" fmla="*/ 284156482 w 149"/>
                  <a:gd name="T5" fmla="*/ 2147483646 h 704"/>
                  <a:gd name="T6" fmla="*/ 498013990 w 149"/>
                  <a:gd name="T7" fmla="*/ 2147483646 h 704"/>
                  <a:gd name="T8" fmla="*/ 734984102 w 149"/>
                  <a:gd name="T9" fmla="*/ 2147483646 h 704"/>
                  <a:gd name="T10" fmla="*/ 1030985750 w 149"/>
                  <a:gd name="T11" fmla="*/ 2147483646 h 704"/>
                  <a:gd name="T12" fmla="*/ 1307160610 w 149"/>
                  <a:gd name="T13" fmla="*/ 2147483646 h 704"/>
                  <a:gd name="T14" fmla="*/ 1573490543 w 149"/>
                  <a:gd name="T15" fmla="*/ 2147483646 h 704"/>
                  <a:gd name="T16" fmla="*/ 1780647857 w 149"/>
                  <a:gd name="T17" fmla="*/ 2147483646 h 704"/>
                  <a:gd name="T18" fmla="*/ 1998881902 w 149"/>
                  <a:gd name="T19" fmla="*/ 2147483646 h 704"/>
                  <a:gd name="T20" fmla="*/ 2143662605 w 149"/>
                  <a:gd name="T21" fmla="*/ 2147483646 h 704"/>
                  <a:gd name="T22" fmla="*/ 2147483646 w 149"/>
                  <a:gd name="T23" fmla="*/ 2147483646 h 704"/>
                  <a:gd name="T24" fmla="*/ 2147483646 w 149"/>
                  <a:gd name="T25" fmla="*/ 2147483646 h 704"/>
                  <a:gd name="T26" fmla="*/ 2143662605 w 149"/>
                  <a:gd name="T27" fmla="*/ 2147483646 h 704"/>
                  <a:gd name="T28" fmla="*/ 1944836536 w 149"/>
                  <a:gd name="T29" fmla="*/ 2147483646 h 704"/>
                  <a:gd name="T30" fmla="*/ 1645488380 w 149"/>
                  <a:gd name="T31" fmla="*/ 2147483646 h 704"/>
                  <a:gd name="T32" fmla="*/ 1193537956 w 149"/>
                  <a:gd name="T33" fmla="*/ 2147483646 h 704"/>
                  <a:gd name="T34" fmla="*/ 691720718 w 149"/>
                  <a:gd name="T35" fmla="*/ 2147483646 h 704"/>
                  <a:gd name="T36" fmla="*/ 377691483 w 149"/>
                  <a:gd name="T37" fmla="*/ 2147483646 h 704"/>
                  <a:gd name="T38" fmla="*/ 179019397 w 149"/>
                  <a:gd name="T39" fmla="*/ 2147483646 h 704"/>
                  <a:gd name="T40" fmla="*/ 105163308 w 149"/>
                  <a:gd name="T41" fmla="*/ 2147483646 h 704"/>
                  <a:gd name="T42" fmla="*/ 105163308 w 149"/>
                  <a:gd name="T43" fmla="*/ 2147483646 h 704"/>
                  <a:gd name="T44" fmla="*/ 146132449 w 149"/>
                  <a:gd name="T45" fmla="*/ 2147483646 h 704"/>
                  <a:gd name="T46" fmla="*/ 218855065 w 149"/>
                  <a:gd name="T47" fmla="*/ 2147483646 h 704"/>
                  <a:gd name="T48" fmla="*/ 251648368 w 149"/>
                  <a:gd name="T49" fmla="*/ 2147483646 h 704"/>
                  <a:gd name="T50" fmla="*/ 734984102 w 149"/>
                  <a:gd name="T51" fmla="*/ 2147483646 h 704"/>
                  <a:gd name="T52" fmla="*/ 691720718 w 149"/>
                  <a:gd name="T53" fmla="*/ 2147483646 h 704"/>
                  <a:gd name="T54" fmla="*/ 644191738 w 149"/>
                  <a:gd name="T55" fmla="*/ 2147483646 h 704"/>
                  <a:gd name="T56" fmla="*/ 590202821 w 149"/>
                  <a:gd name="T57" fmla="*/ 2147483646 h 704"/>
                  <a:gd name="T58" fmla="*/ 629339859 w 149"/>
                  <a:gd name="T59" fmla="*/ 2147483646 h 704"/>
                  <a:gd name="T60" fmla="*/ 734984102 w 149"/>
                  <a:gd name="T61" fmla="*/ 2147483646 h 704"/>
                  <a:gd name="T62" fmla="*/ 1030985750 w 149"/>
                  <a:gd name="T63" fmla="*/ 2147483646 h 704"/>
                  <a:gd name="T64" fmla="*/ 1531998906 w 149"/>
                  <a:gd name="T65" fmla="*/ 2147483646 h 704"/>
                  <a:gd name="T66" fmla="*/ 2147483646 w 149"/>
                  <a:gd name="T67" fmla="*/ 2147483646 h 704"/>
                  <a:gd name="T68" fmla="*/ 2147483646 w 149"/>
                  <a:gd name="T69" fmla="*/ 2147483646 h 704"/>
                  <a:gd name="T70" fmla="*/ 2147483646 w 149"/>
                  <a:gd name="T71" fmla="*/ 2147483646 h 704"/>
                  <a:gd name="T72" fmla="*/ 2147483646 w 149"/>
                  <a:gd name="T73" fmla="*/ 2147483646 h 704"/>
                  <a:gd name="T74" fmla="*/ 2147483646 w 149"/>
                  <a:gd name="T75" fmla="*/ 2147483646 h 704"/>
                  <a:gd name="T76" fmla="*/ 1944836536 w 149"/>
                  <a:gd name="T77" fmla="*/ 2147483646 h 704"/>
                  <a:gd name="T78" fmla="*/ 1441539718 w 149"/>
                  <a:gd name="T79" fmla="*/ 2147483646 h 704"/>
                  <a:gd name="T80" fmla="*/ 782202929 w 149"/>
                  <a:gd name="T81" fmla="*/ 2147483646 h 704"/>
                  <a:gd name="T82" fmla="*/ 0 w 149"/>
                  <a:gd name="T83" fmla="*/ 0 h 704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6" name="Freeform 11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>
                <a:gd name="T0" fmla="*/ 2147483646 w 128"/>
                <a:gd name="T1" fmla="*/ 0 h 217"/>
                <a:gd name="T2" fmla="*/ 2147483646 w 128"/>
                <a:gd name="T3" fmla="*/ 2147483646 h 217"/>
                <a:gd name="T4" fmla="*/ 2147483646 w 128"/>
                <a:gd name="T5" fmla="*/ 2147483646 h 217"/>
                <a:gd name="T6" fmla="*/ 2147483646 w 128"/>
                <a:gd name="T7" fmla="*/ 2147483646 h 217"/>
                <a:gd name="T8" fmla="*/ 2147483646 w 128"/>
                <a:gd name="T9" fmla="*/ 2147483646 h 217"/>
                <a:gd name="T10" fmla="*/ 2147483646 w 128"/>
                <a:gd name="T11" fmla="*/ 2147483646 h 217"/>
                <a:gd name="T12" fmla="*/ 2147483646 w 128"/>
                <a:gd name="T13" fmla="*/ 2147483646 h 217"/>
                <a:gd name="T14" fmla="*/ 2147483646 w 128"/>
                <a:gd name="T15" fmla="*/ 2147483646 h 217"/>
                <a:gd name="T16" fmla="*/ 2147483646 w 128"/>
                <a:gd name="T17" fmla="*/ 2147483646 h 217"/>
                <a:gd name="T18" fmla="*/ 2147483646 w 128"/>
                <a:gd name="T19" fmla="*/ 2147483646 h 217"/>
                <a:gd name="T20" fmla="*/ 2147483646 w 128"/>
                <a:gd name="T21" fmla="*/ 2147483646 h 217"/>
                <a:gd name="T22" fmla="*/ 2147483646 w 128"/>
                <a:gd name="T23" fmla="*/ 2147483646 h 217"/>
                <a:gd name="T24" fmla="*/ 2147483646 w 128"/>
                <a:gd name="T25" fmla="*/ 2147483646 h 217"/>
                <a:gd name="T26" fmla="*/ 2147483646 w 128"/>
                <a:gd name="T27" fmla="*/ 2147483646 h 217"/>
                <a:gd name="T28" fmla="*/ 564598332 w 128"/>
                <a:gd name="T29" fmla="*/ 2147483646 h 217"/>
                <a:gd name="T30" fmla="*/ 0 w 128"/>
                <a:gd name="T31" fmla="*/ 2147483646 h 217"/>
                <a:gd name="T32" fmla="*/ 340466230 w 128"/>
                <a:gd name="T33" fmla="*/ 2147483646 h 217"/>
                <a:gd name="T34" fmla="*/ 2147483646 w 128"/>
                <a:gd name="T35" fmla="*/ 2147483646 h 217"/>
                <a:gd name="T36" fmla="*/ 2147483646 w 128"/>
                <a:gd name="T37" fmla="*/ 2147483646 h 217"/>
                <a:gd name="T38" fmla="*/ 2147483646 w 128"/>
                <a:gd name="T39" fmla="*/ 2147483646 h 217"/>
                <a:gd name="T40" fmla="*/ 2147483646 w 128"/>
                <a:gd name="T41" fmla="*/ 2147483646 h 217"/>
                <a:gd name="T42" fmla="*/ 2147483646 w 128"/>
                <a:gd name="T43" fmla="*/ 2147483646 h 217"/>
                <a:gd name="T44" fmla="*/ 2147483646 w 128"/>
                <a:gd name="T45" fmla="*/ 2147483646 h 217"/>
                <a:gd name="T46" fmla="*/ 2147483646 w 128"/>
                <a:gd name="T47" fmla="*/ 2147483646 h 217"/>
                <a:gd name="T48" fmla="*/ 2147483646 w 128"/>
                <a:gd name="T49" fmla="*/ 0 h 21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7" name="Freeform 12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>
                <a:gd name="T0" fmla="*/ 891 w 1259"/>
                <a:gd name="T1" fmla="*/ 1532 h 1532"/>
                <a:gd name="T2" fmla="*/ 954 w 1259"/>
                <a:gd name="T3" fmla="*/ 1452 h 1532"/>
                <a:gd name="T4" fmla="*/ 1032 w 1259"/>
                <a:gd name="T5" fmla="*/ 1338 h 1532"/>
                <a:gd name="T6" fmla="*/ 1115 w 1259"/>
                <a:gd name="T7" fmla="*/ 1188 h 1532"/>
                <a:gd name="T8" fmla="*/ 1194 w 1259"/>
                <a:gd name="T9" fmla="*/ 1023 h 1532"/>
                <a:gd name="T10" fmla="*/ 1244 w 1259"/>
                <a:gd name="T11" fmla="*/ 841 h 1532"/>
                <a:gd name="T12" fmla="*/ 1259 w 1259"/>
                <a:gd name="T13" fmla="*/ 647 h 1532"/>
                <a:gd name="T14" fmla="*/ 1230 w 1259"/>
                <a:gd name="T15" fmla="*/ 463 h 1532"/>
                <a:gd name="T16" fmla="*/ 1140 w 1259"/>
                <a:gd name="T17" fmla="*/ 294 h 1532"/>
                <a:gd name="T18" fmla="*/ 1043 w 1259"/>
                <a:gd name="T19" fmla="*/ 190 h 1532"/>
                <a:gd name="T20" fmla="*/ 961 w 1259"/>
                <a:gd name="T21" fmla="*/ 109 h 1532"/>
                <a:gd name="T22" fmla="*/ 894 w 1259"/>
                <a:gd name="T23" fmla="*/ 65 h 1532"/>
                <a:gd name="T24" fmla="*/ 786 w 1259"/>
                <a:gd name="T25" fmla="*/ 18 h 1532"/>
                <a:gd name="T26" fmla="*/ 642 w 1259"/>
                <a:gd name="T27" fmla="*/ 0 h 1532"/>
                <a:gd name="T28" fmla="*/ 440 w 1259"/>
                <a:gd name="T29" fmla="*/ 23 h 1532"/>
                <a:gd name="T30" fmla="*/ 366 w 1259"/>
                <a:gd name="T31" fmla="*/ 44 h 1532"/>
                <a:gd name="T32" fmla="*/ 292 w 1259"/>
                <a:gd name="T33" fmla="*/ 58 h 1532"/>
                <a:gd name="T34" fmla="*/ 229 w 1259"/>
                <a:gd name="T35" fmla="*/ 79 h 1532"/>
                <a:gd name="T36" fmla="*/ 178 w 1259"/>
                <a:gd name="T37" fmla="*/ 103 h 1532"/>
                <a:gd name="T38" fmla="*/ 127 w 1259"/>
                <a:gd name="T39" fmla="*/ 127 h 1532"/>
                <a:gd name="T40" fmla="*/ 82 w 1259"/>
                <a:gd name="T41" fmla="*/ 158 h 1532"/>
                <a:gd name="T42" fmla="*/ 41 w 1259"/>
                <a:gd name="T43" fmla="*/ 197 h 1532"/>
                <a:gd name="T44" fmla="*/ 0 w 1259"/>
                <a:gd name="T45" fmla="*/ 243 h 1532"/>
                <a:gd name="T46" fmla="*/ 76 w 1259"/>
                <a:gd name="T47" fmla="*/ 215 h 1532"/>
                <a:gd name="T48" fmla="*/ 144 w 1259"/>
                <a:gd name="T49" fmla="*/ 194 h 1532"/>
                <a:gd name="T50" fmla="*/ 212 w 1259"/>
                <a:gd name="T51" fmla="*/ 179 h 1532"/>
                <a:gd name="T52" fmla="*/ 280 w 1259"/>
                <a:gd name="T53" fmla="*/ 164 h 1532"/>
                <a:gd name="T54" fmla="*/ 336 w 1259"/>
                <a:gd name="T55" fmla="*/ 149 h 1532"/>
                <a:gd name="T56" fmla="*/ 397 w 1259"/>
                <a:gd name="T57" fmla="*/ 149 h 1532"/>
                <a:gd name="T58" fmla="*/ 458 w 1259"/>
                <a:gd name="T59" fmla="*/ 141 h 1532"/>
                <a:gd name="T60" fmla="*/ 511 w 1259"/>
                <a:gd name="T61" fmla="*/ 146 h 1532"/>
                <a:gd name="T62" fmla="*/ 565 w 1259"/>
                <a:gd name="T63" fmla="*/ 152 h 1532"/>
                <a:gd name="T64" fmla="*/ 618 w 1259"/>
                <a:gd name="T65" fmla="*/ 166 h 1532"/>
                <a:gd name="T66" fmla="*/ 669 w 1259"/>
                <a:gd name="T67" fmla="*/ 186 h 1532"/>
                <a:gd name="T68" fmla="*/ 715 w 1259"/>
                <a:gd name="T69" fmla="*/ 205 h 1532"/>
                <a:gd name="T70" fmla="*/ 760 w 1259"/>
                <a:gd name="T71" fmla="*/ 239 h 1532"/>
                <a:gd name="T72" fmla="*/ 811 w 1259"/>
                <a:gd name="T73" fmla="*/ 267 h 1532"/>
                <a:gd name="T74" fmla="*/ 855 w 1259"/>
                <a:gd name="T75" fmla="*/ 307 h 1532"/>
                <a:gd name="T76" fmla="*/ 899 w 1259"/>
                <a:gd name="T77" fmla="*/ 348 h 1532"/>
                <a:gd name="T78" fmla="*/ 971 w 1259"/>
                <a:gd name="T79" fmla="*/ 464 h 1532"/>
                <a:gd name="T80" fmla="*/ 1016 w 1259"/>
                <a:gd name="T81" fmla="*/ 606 h 1532"/>
                <a:gd name="T82" fmla="*/ 1027 w 1259"/>
                <a:gd name="T83" fmla="*/ 774 h 1532"/>
                <a:gd name="T84" fmla="*/ 1022 w 1259"/>
                <a:gd name="T85" fmla="*/ 939 h 1532"/>
                <a:gd name="T86" fmla="*/ 1002 w 1259"/>
                <a:gd name="T87" fmla="*/ 1117 h 1532"/>
                <a:gd name="T88" fmla="*/ 966 w 1259"/>
                <a:gd name="T89" fmla="*/ 1279 h 1532"/>
                <a:gd name="T90" fmla="*/ 933 w 1259"/>
                <a:gd name="T91" fmla="*/ 1421 h 1532"/>
                <a:gd name="T92" fmla="*/ 891 w 1259"/>
                <a:gd name="T93" fmla="*/ 1532 h 153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8" name="Freeform 13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>
                <a:gd name="T0" fmla="*/ 0 w 801"/>
                <a:gd name="T1" fmla="*/ 0 h 459"/>
                <a:gd name="T2" fmla="*/ 37 w 801"/>
                <a:gd name="T3" fmla="*/ 69 h 459"/>
                <a:gd name="T4" fmla="*/ 68 w 801"/>
                <a:gd name="T5" fmla="*/ 132 h 459"/>
                <a:gd name="T6" fmla="*/ 110 w 801"/>
                <a:gd name="T7" fmla="*/ 188 h 459"/>
                <a:gd name="T8" fmla="*/ 149 w 801"/>
                <a:gd name="T9" fmla="*/ 229 h 459"/>
                <a:gd name="T10" fmla="*/ 192 w 801"/>
                <a:gd name="T11" fmla="*/ 278 h 459"/>
                <a:gd name="T12" fmla="*/ 250 w 801"/>
                <a:gd name="T13" fmla="*/ 314 h 459"/>
                <a:gd name="T14" fmla="*/ 308 w 801"/>
                <a:gd name="T15" fmla="*/ 336 h 459"/>
                <a:gd name="T16" fmla="*/ 365 w 801"/>
                <a:gd name="T17" fmla="*/ 365 h 459"/>
                <a:gd name="T18" fmla="*/ 430 w 801"/>
                <a:gd name="T19" fmla="*/ 381 h 459"/>
                <a:gd name="T20" fmla="*/ 501 w 801"/>
                <a:gd name="T21" fmla="*/ 390 h 459"/>
                <a:gd name="T22" fmla="*/ 573 w 801"/>
                <a:gd name="T23" fmla="*/ 392 h 459"/>
                <a:gd name="T24" fmla="*/ 646 w 801"/>
                <a:gd name="T25" fmla="*/ 381 h 459"/>
                <a:gd name="T26" fmla="*/ 726 w 801"/>
                <a:gd name="T27" fmla="*/ 362 h 459"/>
                <a:gd name="T28" fmla="*/ 801 w 801"/>
                <a:gd name="T29" fmla="*/ 335 h 459"/>
                <a:gd name="T30" fmla="*/ 731 w 801"/>
                <a:gd name="T31" fmla="*/ 377 h 459"/>
                <a:gd name="T32" fmla="*/ 662 w 801"/>
                <a:gd name="T33" fmla="*/ 404 h 459"/>
                <a:gd name="T34" fmla="*/ 594 w 801"/>
                <a:gd name="T35" fmla="*/ 432 h 459"/>
                <a:gd name="T36" fmla="*/ 532 w 801"/>
                <a:gd name="T37" fmla="*/ 445 h 459"/>
                <a:gd name="T38" fmla="*/ 471 w 801"/>
                <a:gd name="T39" fmla="*/ 459 h 459"/>
                <a:gd name="T40" fmla="*/ 411 w 801"/>
                <a:gd name="T41" fmla="*/ 458 h 459"/>
                <a:gd name="T42" fmla="*/ 350 w 801"/>
                <a:gd name="T43" fmla="*/ 458 h 459"/>
                <a:gd name="T44" fmla="*/ 291 w 801"/>
                <a:gd name="T45" fmla="*/ 450 h 459"/>
                <a:gd name="T46" fmla="*/ 244 w 801"/>
                <a:gd name="T47" fmla="*/ 436 h 459"/>
                <a:gd name="T48" fmla="*/ 192 w 801"/>
                <a:gd name="T49" fmla="*/ 415 h 459"/>
                <a:gd name="T50" fmla="*/ 145 w 801"/>
                <a:gd name="T51" fmla="*/ 394 h 459"/>
                <a:gd name="T52" fmla="*/ 100 w 801"/>
                <a:gd name="T53" fmla="*/ 373 h 459"/>
                <a:gd name="T54" fmla="*/ 60 w 801"/>
                <a:gd name="T55" fmla="*/ 347 h 459"/>
                <a:gd name="T56" fmla="*/ 0 w 801"/>
                <a:gd name="T57" fmla="*/ 294 h 459"/>
                <a:gd name="T58" fmla="*/ 0 w 801"/>
                <a:gd name="T59" fmla="*/ 0 h 459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9" name="Freeform 14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>
                <a:gd name="T0" fmla="*/ 2147483646 w 117"/>
                <a:gd name="T1" fmla="*/ 0 h 132"/>
                <a:gd name="T2" fmla="*/ 0 w 117"/>
                <a:gd name="T3" fmla="*/ 2147483646 h 132"/>
                <a:gd name="T4" fmla="*/ 2147483646 w 117"/>
                <a:gd name="T5" fmla="*/ 2147483646 h 132"/>
                <a:gd name="T6" fmla="*/ 2147483646 w 117"/>
                <a:gd name="T7" fmla="*/ 2147483646 h 132"/>
                <a:gd name="T8" fmla="*/ 2147483646 w 117"/>
                <a:gd name="T9" fmla="*/ 2147483646 h 132"/>
                <a:gd name="T10" fmla="*/ 2147483646 w 117"/>
                <a:gd name="T11" fmla="*/ 2147483646 h 132"/>
                <a:gd name="T12" fmla="*/ 2147483646 w 117"/>
                <a:gd name="T13" fmla="*/ 2147483646 h 132"/>
                <a:gd name="T14" fmla="*/ 2147483646 w 117"/>
                <a:gd name="T15" fmla="*/ 2147483646 h 132"/>
                <a:gd name="T16" fmla="*/ 2147483646 w 117"/>
                <a:gd name="T17" fmla="*/ 2147483646 h 132"/>
                <a:gd name="T18" fmla="*/ 2147483646 w 117"/>
                <a:gd name="T19" fmla="*/ 2147483646 h 132"/>
                <a:gd name="T20" fmla="*/ 2147483646 w 117"/>
                <a:gd name="T21" fmla="*/ 2147483646 h 132"/>
                <a:gd name="T22" fmla="*/ 2147483646 w 117"/>
                <a:gd name="T23" fmla="*/ 2147483646 h 132"/>
                <a:gd name="T24" fmla="*/ 2147483646 w 117"/>
                <a:gd name="T25" fmla="*/ 2147483646 h 132"/>
                <a:gd name="T26" fmla="*/ 2147483646 w 117"/>
                <a:gd name="T27" fmla="*/ 2147483646 h 132"/>
                <a:gd name="T28" fmla="*/ 2147483646 w 117"/>
                <a:gd name="T29" fmla="*/ 2147483646 h 132"/>
                <a:gd name="T30" fmla="*/ 2147483646 w 117"/>
                <a:gd name="T31" fmla="*/ 2147483646 h 132"/>
                <a:gd name="T32" fmla="*/ 2147483646 w 117"/>
                <a:gd name="T33" fmla="*/ 2147483646 h 132"/>
                <a:gd name="T34" fmla="*/ 2147483646 w 117"/>
                <a:gd name="T35" fmla="*/ 2147483646 h 132"/>
                <a:gd name="T36" fmla="*/ 2147483646 w 117"/>
                <a:gd name="T37" fmla="*/ 2147483646 h 132"/>
                <a:gd name="T38" fmla="*/ 2147483646 w 117"/>
                <a:gd name="T39" fmla="*/ 2147483646 h 132"/>
                <a:gd name="T40" fmla="*/ 2147483646 w 117"/>
                <a:gd name="T41" fmla="*/ 2147483646 h 132"/>
                <a:gd name="T42" fmla="*/ 2147483646 w 117"/>
                <a:gd name="T43" fmla="*/ 2147483646 h 132"/>
                <a:gd name="T44" fmla="*/ 2147483646 w 117"/>
                <a:gd name="T45" fmla="*/ 2147483646 h 132"/>
                <a:gd name="T46" fmla="*/ 2147483646 w 117"/>
                <a:gd name="T47" fmla="*/ 2147483646 h 132"/>
                <a:gd name="T48" fmla="*/ 2147483646 w 117"/>
                <a:gd name="T49" fmla="*/ 2147483646 h 132"/>
                <a:gd name="T50" fmla="*/ 2147483646 w 117"/>
                <a:gd name="T51" fmla="*/ 2147483646 h 132"/>
                <a:gd name="T52" fmla="*/ 2147483646 w 117"/>
                <a:gd name="T53" fmla="*/ 0 h 13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" name="Freeform 15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>
                <a:gd name="T0" fmla="*/ 2147483646 w 29"/>
                <a:gd name="T1" fmla="*/ 0 h 77"/>
                <a:gd name="T2" fmla="*/ 2147483646 w 29"/>
                <a:gd name="T3" fmla="*/ 0 h 77"/>
                <a:gd name="T4" fmla="*/ 2147483646 w 29"/>
                <a:gd name="T5" fmla="*/ 2147483646 h 77"/>
                <a:gd name="T6" fmla="*/ 2147483646 w 29"/>
                <a:gd name="T7" fmla="*/ 2147483646 h 77"/>
                <a:gd name="T8" fmla="*/ 2147483646 w 29"/>
                <a:gd name="T9" fmla="*/ 2147483646 h 77"/>
                <a:gd name="T10" fmla="*/ 2147483646 w 29"/>
                <a:gd name="T11" fmla="*/ 2147483646 h 77"/>
                <a:gd name="T12" fmla="*/ 0 w 29"/>
                <a:gd name="T13" fmla="*/ 2147483646 h 77"/>
                <a:gd name="T14" fmla="*/ 2147483646 w 29"/>
                <a:gd name="T15" fmla="*/ 2147483646 h 77"/>
                <a:gd name="T16" fmla="*/ 2147483646 w 29"/>
                <a:gd name="T17" fmla="*/ 2147483646 h 77"/>
                <a:gd name="T18" fmla="*/ 2147483646 w 29"/>
                <a:gd name="T19" fmla="*/ 2147483646 h 77"/>
                <a:gd name="T20" fmla="*/ 2147483646 w 29"/>
                <a:gd name="T21" fmla="*/ 2147483646 h 77"/>
                <a:gd name="T22" fmla="*/ 2147483646 w 29"/>
                <a:gd name="T23" fmla="*/ 2147483646 h 77"/>
                <a:gd name="T24" fmla="*/ 2147483646 w 29"/>
                <a:gd name="T25" fmla="*/ 0 h 7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1" name="Freeform 16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>
                <a:gd name="T0" fmla="*/ 784 w 1108"/>
                <a:gd name="T1" fmla="*/ 1047 h 1047"/>
                <a:gd name="T2" fmla="*/ 692 w 1108"/>
                <a:gd name="T3" fmla="*/ 1011 h 1047"/>
                <a:gd name="T4" fmla="*/ 607 w 1108"/>
                <a:gd name="T5" fmla="*/ 945 h 1047"/>
                <a:gd name="T6" fmla="*/ 517 w 1108"/>
                <a:gd name="T7" fmla="*/ 861 h 1047"/>
                <a:gd name="T8" fmla="*/ 432 w 1108"/>
                <a:gd name="T9" fmla="*/ 776 h 1047"/>
                <a:gd name="T10" fmla="*/ 350 w 1108"/>
                <a:gd name="T11" fmla="*/ 677 h 1047"/>
                <a:gd name="T12" fmla="*/ 266 w 1108"/>
                <a:gd name="T13" fmla="*/ 563 h 1047"/>
                <a:gd name="T14" fmla="*/ 188 w 1108"/>
                <a:gd name="T15" fmla="*/ 447 h 1047"/>
                <a:gd name="T16" fmla="*/ 122 w 1108"/>
                <a:gd name="T17" fmla="*/ 325 h 1047"/>
                <a:gd name="T18" fmla="*/ 65 w 1108"/>
                <a:gd name="T19" fmla="*/ 211 h 1047"/>
                <a:gd name="T20" fmla="*/ 21 w 1108"/>
                <a:gd name="T21" fmla="*/ 101 h 1047"/>
                <a:gd name="T22" fmla="*/ 0 w 1108"/>
                <a:gd name="T23" fmla="*/ 0 h 1047"/>
                <a:gd name="T24" fmla="*/ 109 w 1108"/>
                <a:gd name="T25" fmla="*/ 217 h 1047"/>
                <a:gd name="T26" fmla="*/ 209 w 1108"/>
                <a:gd name="T27" fmla="*/ 378 h 1047"/>
                <a:gd name="T28" fmla="*/ 294 w 1108"/>
                <a:gd name="T29" fmla="*/ 500 h 1047"/>
                <a:gd name="T30" fmla="*/ 373 w 1108"/>
                <a:gd name="T31" fmla="*/ 590 h 1047"/>
                <a:gd name="T32" fmla="*/ 441 w 1108"/>
                <a:gd name="T33" fmla="*/ 661 h 1047"/>
                <a:gd name="T34" fmla="*/ 506 w 1108"/>
                <a:gd name="T35" fmla="*/ 713 h 1047"/>
                <a:gd name="T36" fmla="*/ 564 w 1108"/>
                <a:gd name="T37" fmla="*/ 754 h 1047"/>
                <a:gd name="T38" fmla="*/ 620 w 1108"/>
                <a:gd name="T39" fmla="*/ 801 h 1047"/>
                <a:gd name="T40" fmla="*/ 754 w 1108"/>
                <a:gd name="T41" fmla="*/ 899 h 1047"/>
                <a:gd name="T42" fmla="*/ 925 w 1108"/>
                <a:gd name="T43" fmla="*/ 977 h 1047"/>
                <a:gd name="T44" fmla="*/ 1108 w 1108"/>
                <a:gd name="T45" fmla="*/ 1047 h 1047"/>
                <a:gd name="T46" fmla="*/ 784 w 1108"/>
                <a:gd name="T47" fmla="*/ 1047 h 1047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2" name="Group 17"/>
            <p:cNvGrpSpPr>
              <a:grpSpLocks/>
            </p:cNvGrpSpPr>
            <p:nvPr userDrawn="1"/>
          </p:nvGrpSpPr>
          <p:grpSpPr bwMode="auto">
            <a:xfrm rot="3220060">
              <a:off x="2631" y="754"/>
              <a:ext cx="569" cy="637"/>
              <a:chOff x="1727" y="866"/>
              <a:chExt cx="129" cy="157"/>
            </a:xfrm>
          </p:grpSpPr>
          <p:sp>
            <p:nvSpPr>
              <p:cNvPr id="36" name="Freeform 1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7" name="Freeform 1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8" name="Freeform 2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3" name="Group 21"/>
            <p:cNvGrpSpPr>
              <a:grpSpLocks/>
            </p:cNvGrpSpPr>
            <p:nvPr userDrawn="1"/>
          </p:nvGrpSpPr>
          <p:grpSpPr bwMode="auto">
            <a:xfrm rot="-6691250">
              <a:off x="3637" y="132"/>
              <a:ext cx="356" cy="607"/>
              <a:chOff x="1727" y="866"/>
              <a:chExt cx="129" cy="157"/>
            </a:xfrm>
          </p:grpSpPr>
          <p:sp>
            <p:nvSpPr>
              <p:cNvPr id="33" name="Freeform 22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4" name="Freeform 23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5" name="Freeform 24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4" name="Group 25"/>
            <p:cNvGrpSpPr>
              <a:grpSpLocks/>
            </p:cNvGrpSpPr>
            <p:nvPr userDrawn="1"/>
          </p:nvGrpSpPr>
          <p:grpSpPr bwMode="auto">
            <a:xfrm rot="8524840">
              <a:off x="668" y="3321"/>
              <a:ext cx="501" cy="502"/>
              <a:chOff x="1727" y="866"/>
              <a:chExt cx="129" cy="157"/>
            </a:xfrm>
          </p:grpSpPr>
          <p:sp>
            <p:nvSpPr>
              <p:cNvPr id="30" name="Freeform 26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1" name="Freeform 27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32" name="Freeform 28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5" name="Group 29"/>
            <p:cNvGrpSpPr>
              <a:grpSpLocks/>
            </p:cNvGrpSpPr>
            <p:nvPr userDrawn="1"/>
          </p:nvGrpSpPr>
          <p:grpSpPr bwMode="auto">
            <a:xfrm rot="4106450" flipH="1">
              <a:off x="393" y="262"/>
              <a:ext cx="709" cy="892"/>
              <a:chOff x="1727" y="866"/>
              <a:chExt cx="129" cy="157"/>
            </a:xfrm>
          </p:grpSpPr>
          <p:sp>
            <p:nvSpPr>
              <p:cNvPr id="27" name="Freeform 3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8" name="Freeform 3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9" name="Freeform 3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6" name="Group 33"/>
            <p:cNvGrpSpPr>
              <a:grpSpLocks/>
            </p:cNvGrpSpPr>
            <p:nvPr userDrawn="1"/>
          </p:nvGrpSpPr>
          <p:grpSpPr bwMode="auto">
            <a:xfrm rot="10015322" flipH="1">
              <a:off x="4625" y="2382"/>
              <a:ext cx="709" cy="892"/>
              <a:chOff x="1727" y="866"/>
              <a:chExt cx="129" cy="157"/>
            </a:xfrm>
          </p:grpSpPr>
          <p:sp>
            <p:nvSpPr>
              <p:cNvPr id="24" name="Freeform 3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5" name="Freeform 3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26" name="Freeform 3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7" name="Freeform 37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>
                <a:gd name="T0" fmla="*/ 0 w 862"/>
                <a:gd name="T1" fmla="*/ 0 h 886"/>
                <a:gd name="T2" fmla="*/ 6 w 862"/>
                <a:gd name="T3" fmla="*/ 107 h 886"/>
                <a:gd name="T4" fmla="*/ 37 w 862"/>
                <a:gd name="T5" fmla="*/ 262 h 886"/>
                <a:gd name="T6" fmla="*/ 83 w 862"/>
                <a:gd name="T7" fmla="*/ 410 h 886"/>
                <a:gd name="T8" fmla="*/ 149 w 862"/>
                <a:gd name="T9" fmla="*/ 546 h 886"/>
                <a:gd name="T10" fmla="*/ 237 w 862"/>
                <a:gd name="T11" fmla="*/ 666 h 886"/>
                <a:gd name="T12" fmla="*/ 338 w 862"/>
                <a:gd name="T13" fmla="*/ 764 h 886"/>
                <a:gd name="T14" fmla="*/ 450 w 862"/>
                <a:gd name="T15" fmla="*/ 838 h 886"/>
                <a:gd name="T16" fmla="*/ 579 w 862"/>
                <a:gd name="T17" fmla="*/ 879 h 886"/>
                <a:gd name="T18" fmla="*/ 714 w 862"/>
                <a:gd name="T19" fmla="*/ 886 h 886"/>
                <a:gd name="T20" fmla="*/ 862 w 862"/>
                <a:gd name="T21" fmla="*/ 851 h 886"/>
                <a:gd name="T22" fmla="*/ 784 w 862"/>
                <a:gd name="T23" fmla="*/ 856 h 886"/>
                <a:gd name="T24" fmla="*/ 700 w 862"/>
                <a:gd name="T25" fmla="*/ 835 h 886"/>
                <a:gd name="T26" fmla="*/ 621 w 862"/>
                <a:gd name="T27" fmla="*/ 794 h 886"/>
                <a:gd name="T28" fmla="*/ 542 w 862"/>
                <a:gd name="T29" fmla="*/ 728 h 886"/>
                <a:gd name="T30" fmla="*/ 466 w 862"/>
                <a:gd name="T31" fmla="*/ 649 h 886"/>
                <a:gd name="T32" fmla="*/ 397 w 862"/>
                <a:gd name="T33" fmla="*/ 557 h 886"/>
                <a:gd name="T34" fmla="*/ 334 w 862"/>
                <a:gd name="T35" fmla="*/ 454 h 886"/>
                <a:gd name="T36" fmla="*/ 279 w 862"/>
                <a:gd name="T37" fmla="*/ 339 h 886"/>
                <a:gd name="T38" fmla="*/ 238 w 862"/>
                <a:gd name="T39" fmla="*/ 225 h 886"/>
                <a:gd name="T40" fmla="*/ 205 w 862"/>
                <a:gd name="T41" fmla="*/ 105 h 886"/>
                <a:gd name="T42" fmla="*/ 184 w 862"/>
                <a:gd name="T43" fmla="*/ 3 h 88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8" name="Freeform 38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2147483646 h 237"/>
                <a:gd name="T4" fmla="*/ 2147483646 w 257"/>
                <a:gd name="T5" fmla="*/ 2147483646 h 237"/>
                <a:gd name="T6" fmla="*/ 2147483646 w 257"/>
                <a:gd name="T7" fmla="*/ 2147483646 h 237"/>
                <a:gd name="T8" fmla="*/ 2147483646 w 257"/>
                <a:gd name="T9" fmla="*/ 2147483646 h 237"/>
                <a:gd name="T10" fmla="*/ 2147483646 w 257"/>
                <a:gd name="T11" fmla="*/ 2147483646 h 237"/>
                <a:gd name="T12" fmla="*/ 2147483646 w 257"/>
                <a:gd name="T13" fmla="*/ 2147483646 h 237"/>
                <a:gd name="T14" fmla="*/ 2147483646 w 257"/>
                <a:gd name="T15" fmla="*/ 2147483646 h 237"/>
                <a:gd name="T16" fmla="*/ 2147483646 w 257"/>
                <a:gd name="T17" fmla="*/ 2147483646 h 237"/>
                <a:gd name="T18" fmla="*/ 2147483646 w 257"/>
                <a:gd name="T19" fmla="*/ 2147483646 h 237"/>
                <a:gd name="T20" fmla="*/ 2147483646 w 257"/>
                <a:gd name="T21" fmla="*/ 2147483646 h 237"/>
                <a:gd name="T22" fmla="*/ 2147483646 w 257"/>
                <a:gd name="T23" fmla="*/ 2147483646 h 237"/>
                <a:gd name="T24" fmla="*/ 2147483646 w 257"/>
                <a:gd name="T25" fmla="*/ 2147483646 h 237"/>
                <a:gd name="T26" fmla="*/ 2147483646 w 257"/>
                <a:gd name="T27" fmla="*/ 2147483646 h 237"/>
                <a:gd name="T28" fmla="*/ 2147483646 w 257"/>
                <a:gd name="T29" fmla="*/ 2147483646 h 237"/>
                <a:gd name="T30" fmla="*/ 2147483646 w 257"/>
                <a:gd name="T31" fmla="*/ 2147483646 h 237"/>
                <a:gd name="T32" fmla="*/ 2147483646 w 257"/>
                <a:gd name="T33" fmla="*/ 2147483646 h 237"/>
                <a:gd name="T34" fmla="*/ 2147483646 w 257"/>
                <a:gd name="T35" fmla="*/ 2147483646 h 237"/>
                <a:gd name="T36" fmla="*/ 2147483646 w 257"/>
                <a:gd name="T37" fmla="*/ 2147483646 h 237"/>
                <a:gd name="T38" fmla="*/ 2147483646 w 257"/>
                <a:gd name="T39" fmla="*/ 2147483646 h 237"/>
                <a:gd name="T40" fmla="*/ 2147483646 w 257"/>
                <a:gd name="T41" fmla="*/ 2147483646 h 237"/>
                <a:gd name="T42" fmla="*/ 2147483646 w 257"/>
                <a:gd name="T43" fmla="*/ 2147483646 h 237"/>
                <a:gd name="T44" fmla="*/ 2147483646 w 257"/>
                <a:gd name="T45" fmla="*/ 2147483646 h 237"/>
                <a:gd name="T46" fmla="*/ 2147483646 w 257"/>
                <a:gd name="T47" fmla="*/ 2147483646 h 237"/>
                <a:gd name="T48" fmla="*/ 2147483646 w 257"/>
                <a:gd name="T49" fmla="*/ 2147483646 h 237"/>
                <a:gd name="T50" fmla="*/ 2147483646 w 257"/>
                <a:gd name="T51" fmla="*/ 2147483646 h 237"/>
                <a:gd name="T52" fmla="*/ 2147483646 w 257"/>
                <a:gd name="T53" fmla="*/ 2147483646 h 237"/>
                <a:gd name="T54" fmla="*/ 2147483646 w 257"/>
                <a:gd name="T55" fmla="*/ 2147483646 h 237"/>
                <a:gd name="T56" fmla="*/ 2147483646 w 257"/>
                <a:gd name="T57" fmla="*/ 2147483646 h 237"/>
                <a:gd name="T58" fmla="*/ 2147483646 w 257"/>
                <a:gd name="T59" fmla="*/ 2147483646 h 237"/>
                <a:gd name="T60" fmla="*/ 2147483646 w 257"/>
                <a:gd name="T61" fmla="*/ 2147483646 h 237"/>
                <a:gd name="T62" fmla="*/ 2147483646 w 257"/>
                <a:gd name="T63" fmla="*/ 2147483646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9" name="Freeform 39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>
                <a:gd name="T0" fmla="*/ 2147483646 w 124"/>
                <a:gd name="T1" fmla="*/ 0 h 110"/>
                <a:gd name="T2" fmla="*/ 2147483646 w 124"/>
                <a:gd name="T3" fmla="*/ 2147483646 h 110"/>
                <a:gd name="T4" fmla="*/ 2147483646 w 124"/>
                <a:gd name="T5" fmla="*/ 2147483646 h 110"/>
                <a:gd name="T6" fmla="*/ 2147483646 w 124"/>
                <a:gd name="T7" fmla="*/ 2147483646 h 110"/>
                <a:gd name="T8" fmla="*/ 2147483646 w 124"/>
                <a:gd name="T9" fmla="*/ 2147483646 h 110"/>
                <a:gd name="T10" fmla="*/ 2147483646 w 124"/>
                <a:gd name="T11" fmla="*/ 2147483646 h 110"/>
                <a:gd name="T12" fmla="*/ 2147483646 w 124"/>
                <a:gd name="T13" fmla="*/ 2147483646 h 110"/>
                <a:gd name="T14" fmla="*/ 2147483646 w 124"/>
                <a:gd name="T15" fmla="*/ 2147483646 h 110"/>
                <a:gd name="T16" fmla="*/ 2147483646 w 124"/>
                <a:gd name="T17" fmla="*/ 2147483646 h 110"/>
                <a:gd name="T18" fmla="*/ 0 w 124"/>
                <a:gd name="T19" fmla="*/ 2147483646 h 110"/>
                <a:gd name="T20" fmla="*/ 2147483646 w 124"/>
                <a:gd name="T21" fmla="*/ 2147483646 h 110"/>
                <a:gd name="T22" fmla="*/ 2147483646 w 124"/>
                <a:gd name="T23" fmla="*/ 2147483646 h 110"/>
                <a:gd name="T24" fmla="*/ 2147483646 w 124"/>
                <a:gd name="T25" fmla="*/ 2147483646 h 110"/>
                <a:gd name="T26" fmla="*/ 2147483646 w 124"/>
                <a:gd name="T27" fmla="*/ 2147483646 h 110"/>
                <a:gd name="T28" fmla="*/ 2147483646 w 124"/>
                <a:gd name="T29" fmla="*/ 2147483646 h 110"/>
                <a:gd name="T30" fmla="*/ 2147483646 w 124"/>
                <a:gd name="T31" fmla="*/ 2147483646 h 110"/>
                <a:gd name="T32" fmla="*/ 2147483646 w 124"/>
                <a:gd name="T33" fmla="*/ 2147483646 h 110"/>
                <a:gd name="T34" fmla="*/ 2147483646 w 124"/>
                <a:gd name="T35" fmla="*/ 2147483646 h 110"/>
                <a:gd name="T36" fmla="*/ 2147483646 w 124"/>
                <a:gd name="T37" fmla="*/ 2147483646 h 110"/>
                <a:gd name="T38" fmla="*/ 2147483646 w 124"/>
                <a:gd name="T39" fmla="*/ 2147483646 h 110"/>
                <a:gd name="T40" fmla="*/ 2147483646 w 124"/>
                <a:gd name="T41" fmla="*/ 2147483646 h 110"/>
                <a:gd name="T42" fmla="*/ 2147483646 w 124"/>
                <a:gd name="T43" fmla="*/ 2147483646 h 110"/>
                <a:gd name="T44" fmla="*/ 2147483646 w 124"/>
                <a:gd name="T45" fmla="*/ 2147483646 h 110"/>
                <a:gd name="T46" fmla="*/ 2147483646 w 124"/>
                <a:gd name="T47" fmla="*/ 2147483646 h 110"/>
                <a:gd name="T48" fmla="*/ 2147483646 w 124"/>
                <a:gd name="T49" fmla="*/ 2147483646 h 110"/>
                <a:gd name="T50" fmla="*/ 2147483646 w 124"/>
                <a:gd name="T51" fmla="*/ 2147483646 h 110"/>
                <a:gd name="T52" fmla="*/ 2147483646 w 124"/>
                <a:gd name="T53" fmla="*/ 2147483646 h 110"/>
                <a:gd name="T54" fmla="*/ 2147483646 w 124"/>
                <a:gd name="T55" fmla="*/ 2147483646 h 110"/>
                <a:gd name="T56" fmla="*/ 2147483646 w 124"/>
                <a:gd name="T57" fmla="*/ 2147483646 h 110"/>
                <a:gd name="T58" fmla="*/ 2147483646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0" name="Freeform 40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>
                <a:gd name="T0" fmla="*/ 2147483646 w 46"/>
                <a:gd name="T1" fmla="*/ 0 h 94"/>
                <a:gd name="T2" fmla="*/ 2147483646 w 46"/>
                <a:gd name="T3" fmla="*/ 2147483646 h 94"/>
                <a:gd name="T4" fmla="*/ 2147483646 w 46"/>
                <a:gd name="T5" fmla="*/ 2147483646 h 94"/>
                <a:gd name="T6" fmla="*/ 2147483646 w 46"/>
                <a:gd name="T7" fmla="*/ 2147483646 h 94"/>
                <a:gd name="T8" fmla="*/ 0 w 46"/>
                <a:gd name="T9" fmla="*/ 2147483646 h 94"/>
                <a:gd name="T10" fmla="*/ 2147483646 w 46"/>
                <a:gd name="T11" fmla="*/ 2147483646 h 94"/>
                <a:gd name="T12" fmla="*/ 2147483646 w 46"/>
                <a:gd name="T13" fmla="*/ 2147483646 h 94"/>
                <a:gd name="T14" fmla="*/ 2147483646 w 46"/>
                <a:gd name="T15" fmla="*/ 2147483646 h 94"/>
                <a:gd name="T16" fmla="*/ 2147483646 w 46"/>
                <a:gd name="T17" fmla="*/ 2147483646 h 94"/>
                <a:gd name="T18" fmla="*/ 2147483646 w 46"/>
                <a:gd name="T19" fmla="*/ 2147483646 h 94"/>
                <a:gd name="T20" fmla="*/ 2147483646 w 46"/>
                <a:gd name="T21" fmla="*/ 2147483646 h 94"/>
                <a:gd name="T22" fmla="*/ 2147483646 w 46"/>
                <a:gd name="T23" fmla="*/ 2147483646 h 94"/>
                <a:gd name="T24" fmla="*/ 2147483646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1" name="Freeform 41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>
                <a:gd name="T0" fmla="*/ 124 w 124"/>
                <a:gd name="T1" fmla="*/ 0 h 121"/>
                <a:gd name="T2" fmla="*/ 113 w 124"/>
                <a:gd name="T3" fmla="*/ 9 h 121"/>
                <a:gd name="T4" fmla="*/ 99 w 124"/>
                <a:gd name="T5" fmla="*/ 25 h 121"/>
                <a:gd name="T6" fmla="*/ 81 w 124"/>
                <a:gd name="T7" fmla="*/ 41 h 121"/>
                <a:gd name="T8" fmla="*/ 63 w 124"/>
                <a:gd name="T9" fmla="*/ 54 h 121"/>
                <a:gd name="T10" fmla="*/ 41 w 124"/>
                <a:gd name="T11" fmla="*/ 66 h 121"/>
                <a:gd name="T12" fmla="*/ 22 w 124"/>
                <a:gd name="T13" fmla="*/ 74 h 121"/>
                <a:gd name="T14" fmla="*/ 0 w 124"/>
                <a:gd name="T15" fmla="*/ 75 h 121"/>
                <a:gd name="T16" fmla="*/ 10 w 124"/>
                <a:gd name="T17" fmla="*/ 96 h 121"/>
                <a:gd name="T18" fmla="*/ 23 w 124"/>
                <a:gd name="T19" fmla="*/ 113 h 121"/>
                <a:gd name="T20" fmla="*/ 41 w 124"/>
                <a:gd name="T21" fmla="*/ 121 h 121"/>
                <a:gd name="T22" fmla="*/ 60 w 124"/>
                <a:gd name="T23" fmla="*/ 121 h 121"/>
                <a:gd name="T24" fmla="*/ 83 w 124"/>
                <a:gd name="T25" fmla="*/ 111 h 121"/>
                <a:gd name="T26" fmla="*/ 101 w 124"/>
                <a:gd name="T27" fmla="*/ 88 h 121"/>
                <a:gd name="T28" fmla="*/ 116 w 124"/>
                <a:gd name="T29" fmla="*/ 53 h 121"/>
                <a:gd name="T30" fmla="*/ 124 w 124"/>
                <a:gd name="T31" fmla="*/ 0 h 12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2" name="Freeform 42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>
                <a:gd name="T0" fmla="*/ 0 w 149"/>
                <a:gd name="T1" fmla="*/ 0 h 704"/>
                <a:gd name="T2" fmla="*/ 2147483646 w 149"/>
                <a:gd name="T3" fmla="*/ 2147483646 h 704"/>
                <a:gd name="T4" fmla="*/ 2147483646 w 149"/>
                <a:gd name="T5" fmla="*/ 2147483646 h 704"/>
                <a:gd name="T6" fmla="*/ 2147483646 w 149"/>
                <a:gd name="T7" fmla="*/ 2147483646 h 704"/>
                <a:gd name="T8" fmla="*/ 2147483646 w 149"/>
                <a:gd name="T9" fmla="*/ 2147483646 h 704"/>
                <a:gd name="T10" fmla="*/ 2147483646 w 149"/>
                <a:gd name="T11" fmla="*/ 2147483646 h 704"/>
                <a:gd name="T12" fmla="*/ 2147483646 w 149"/>
                <a:gd name="T13" fmla="*/ 2147483646 h 704"/>
                <a:gd name="T14" fmla="*/ 2147483646 w 149"/>
                <a:gd name="T15" fmla="*/ 2147483646 h 704"/>
                <a:gd name="T16" fmla="*/ 2147483646 w 149"/>
                <a:gd name="T17" fmla="*/ 2147483646 h 704"/>
                <a:gd name="T18" fmla="*/ 2147483646 w 149"/>
                <a:gd name="T19" fmla="*/ 2147483646 h 704"/>
                <a:gd name="T20" fmla="*/ 2147483646 w 149"/>
                <a:gd name="T21" fmla="*/ 2147483646 h 704"/>
                <a:gd name="T22" fmla="*/ 2147483646 w 149"/>
                <a:gd name="T23" fmla="*/ 2147483646 h 704"/>
                <a:gd name="T24" fmla="*/ 2147483646 w 149"/>
                <a:gd name="T25" fmla="*/ 2147483646 h 704"/>
                <a:gd name="T26" fmla="*/ 2147483646 w 149"/>
                <a:gd name="T27" fmla="*/ 2147483646 h 704"/>
                <a:gd name="T28" fmla="*/ 2147483646 w 149"/>
                <a:gd name="T29" fmla="*/ 2147483646 h 704"/>
                <a:gd name="T30" fmla="*/ 2147483646 w 149"/>
                <a:gd name="T31" fmla="*/ 2147483646 h 704"/>
                <a:gd name="T32" fmla="*/ 2147483646 w 149"/>
                <a:gd name="T33" fmla="*/ 2147483646 h 704"/>
                <a:gd name="T34" fmla="*/ 2147483646 w 149"/>
                <a:gd name="T35" fmla="*/ 2147483646 h 704"/>
                <a:gd name="T36" fmla="*/ 2147483646 w 149"/>
                <a:gd name="T37" fmla="*/ 2147483646 h 704"/>
                <a:gd name="T38" fmla="*/ 2147483646 w 149"/>
                <a:gd name="T39" fmla="*/ 2147483646 h 704"/>
                <a:gd name="T40" fmla="*/ 2147483646 w 149"/>
                <a:gd name="T41" fmla="*/ 2147483646 h 704"/>
                <a:gd name="T42" fmla="*/ 2147483646 w 149"/>
                <a:gd name="T43" fmla="*/ 2147483646 h 704"/>
                <a:gd name="T44" fmla="*/ 2147483646 w 149"/>
                <a:gd name="T45" fmla="*/ 2147483646 h 704"/>
                <a:gd name="T46" fmla="*/ 2147483646 w 149"/>
                <a:gd name="T47" fmla="*/ 2147483646 h 704"/>
                <a:gd name="T48" fmla="*/ 2147483646 w 149"/>
                <a:gd name="T49" fmla="*/ 2147483646 h 704"/>
                <a:gd name="T50" fmla="*/ 2147483646 w 149"/>
                <a:gd name="T51" fmla="*/ 2147483646 h 704"/>
                <a:gd name="T52" fmla="*/ 2147483646 w 149"/>
                <a:gd name="T53" fmla="*/ 2147483646 h 704"/>
                <a:gd name="T54" fmla="*/ 2147483646 w 149"/>
                <a:gd name="T55" fmla="*/ 2147483646 h 704"/>
                <a:gd name="T56" fmla="*/ 2147483646 w 149"/>
                <a:gd name="T57" fmla="*/ 2147483646 h 704"/>
                <a:gd name="T58" fmla="*/ 2147483646 w 149"/>
                <a:gd name="T59" fmla="*/ 2147483646 h 704"/>
                <a:gd name="T60" fmla="*/ 2147483646 w 149"/>
                <a:gd name="T61" fmla="*/ 2147483646 h 704"/>
                <a:gd name="T62" fmla="*/ 2147483646 w 149"/>
                <a:gd name="T63" fmla="*/ 2147483646 h 704"/>
                <a:gd name="T64" fmla="*/ 2147483646 w 149"/>
                <a:gd name="T65" fmla="*/ 2147483646 h 704"/>
                <a:gd name="T66" fmla="*/ 2147483646 w 149"/>
                <a:gd name="T67" fmla="*/ 2147483646 h 704"/>
                <a:gd name="T68" fmla="*/ 2147483646 w 149"/>
                <a:gd name="T69" fmla="*/ 2147483646 h 704"/>
                <a:gd name="T70" fmla="*/ 2147483646 w 149"/>
                <a:gd name="T71" fmla="*/ 2147483646 h 704"/>
                <a:gd name="T72" fmla="*/ 2147483646 w 149"/>
                <a:gd name="T73" fmla="*/ 2147483646 h 704"/>
                <a:gd name="T74" fmla="*/ 2147483646 w 149"/>
                <a:gd name="T75" fmla="*/ 2147483646 h 704"/>
                <a:gd name="T76" fmla="*/ 2147483646 w 149"/>
                <a:gd name="T77" fmla="*/ 2147483646 h 704"/>
                <a:gd name="T78" fmla="*/ 2147483646 w 149"/>
                <a:gd name="T79" fmla="*/ 2147483646 h 704"/>
                <a:gd name="T80" fmla="*/ 2147483646 w 149"/>
                <a:gd name="T81" fmla="*/ 2147483646 h 704"/>
                <a:gd name="T82" fmla="*/ 0 w 149"/>
                <a:gd name="T83" fmla="*/ 0 h 70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3" name="Freeform 43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>
                <a:gd name="T0" fmla="*/ 0 w 36"/>
                <a:gd name="T1" fmla="*/ 0 h 132"/>
                <a:gd name="T2" fmla="*/ 36 w 36"/>
                <a:gd name="T3" fmla="*/ 12 h 132"/>
                <a:gd name="T4" fmla="*/ 0 w 36"/>
                <a:gd name="T5" fmla="*/ 132 h 132"/>
                <a:gd name="T6" fmla="*/ 0 w 36"/>
                <a:gd name="T7" fmla="*/ 0 h 1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8415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rgbClr val="993366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5200" b="1"/>
            </a:lvl1pPr>
          </a:lstStyle>
          <a:p>
            <a:pPr lvl="0"/>
            <a:r>
              <a:rPr lang="tr-TR" noProof="0"/>
              <a:t>Click to edit Master title style</a:t>
            </a:r>
          </a:p>
        </p:txBody>
      </p:sp>
      <p:sp>
        <p:nvSpPr>
          <p:cNvPr id="58416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tr-TR" noProof="0"/>
              <a:t>Click to edit Master subtitle style</a:t>
            </a:r>
          </a:p>
        </p:txBody>
      </p:sp>
      <p:sp>
        <p:nvSpPr>
          <p:cNvPr id="46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698EE4-49E0-4483-945B-60A7CC4C7B0A}" type="datetime1">
              <a:rPr lang="en-AU"/>
              <a:pPr>
                <a:defRPr/>
              </a:pPr>
              <a:t>9/07/2024</a:t>
            </a:fld>
            <a:endParaRPr lang="tr-TR"/>
          </a:p>
        </p:txBody>
      </p:sp>
      <p:sp>
        <p:nvSpPr>
          <p:cNvPr id="47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8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88CD2-40FD-46A3-98EA-72238A072D2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791779879"/>
      </p:ext>
    </p:extLst>
  </p:cSld>
  <p:clrMapOvr>
    <a:masterClrMapping/>
  </p:clrMapOvr>
  <p:transition spd="slow">
    <p:wheel spokes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992C06-6393-4138-9C69-2B717D8DD0A4}" type="datetime1">
              <a:rPr lang="en-AU"/>
              <a:pPr>
                <a:defRPr/>
              </a:pPr>
              <a:t>9/07/2024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31C56E-D344-4650-BD19-7E338547A57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89168817"/>
      </p:ext>
    </p:extLst>
  </p:cSld>
  <p:clrMapOvr>
    <a:masterClrMapping/>
  </p:clrMapOvr>
  <p:transition spd="slow">
    <p:wheel spokes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82C8A6-BA52-42C0-8E2C-13CF92E700CD}" type="datetime1">
              <a:rPr lang="en-AU"/>
              <a:pPr>
                <a:defRPr/>
              </a:pPr>
              <a:t>9/07/2024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F495E3-6C0E-4D1D-B2D3-C76B980D2B1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75299092"/>
      </p:ext>
    </p:extLst>
  </p:cSld>
  <p:clrMapOvr>
    <a:masterClrMapping/>
  </p:clrMapOvr>
  <p:transition spd="slow">
    <p:wheel spokes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42913" y="103188"/>
            <a:ext cx="8243887" cy="5953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ADAD6B-6A89-4452-B27F-DFB22786AE54}" type="datetime1">
              <a:rPr lang="en-AU"/>
              <a:pPr>
                <a:defRPr/>
              </a:pPr>
              <a:t>9/07/2024</a:t>
            </a:fld>
            <a:endParaRPr lang="tr-TR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D43640-0344-4A23-B97C-5139FF5ED72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063870616"/>
      </p:ext>
    </p:extLst>
  </p:cSld>
  <p:clrMapOvr>
    <a:masterClrMapping/>
  </p:clrMapOvr>
  <p:transition spd="slow">
    <p:wheel spokes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A8D4E1-1B74-497D-83AD-93D6BE44C212}" type="datetime1">
              <a:rPr lang="en-AU"/>
              <a:pPr>
                <a:defRPr/>
              </a:pPr>
              <a:t>9/07/2024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BA6928-FD50-495F-A164-68665B5A8B9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459203980"/>
      </p:ext>
    </p:extLst>
  </p:cSld>
  <p:clrMapOvr>
    <a:masterClrMapping/>
  </p:clrMapOvr>
  <p:transition spd="slow">
    <p:wheel spokes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77CDA5-F9E5-46E7-9C1D-27B128A22F83}" type="datetime1">
              <a:rPr lang="en-AU"/>
              <a:pPr>
                <a:defRPr/>
              </a:pPr>
              <a:t>9/07/2024</a:t>
            </a:fld>
            <a:endParaRPr lang="tr-TR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C8889-33F6-48B6-9482-56F004748BC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24131700"/>
      </p:ext>
    </p:extLst>
  </p:cSld>
  <p:clrMapOvr>
    <a:masterClrMapping/>
  </p:clrMapOvr>
  <p:transition spd="slow">
    <p:wheel spokes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C3A836-FD31-4BF7-843A-CEDA6DD3AA6D}" type="datetime1">
              <a:rPr lang="en-AU"/>
              <a:pPr>
                <a:defRPr/>
              </a:pPr>
              <a:t>9/07/2024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8D2CB7-1B92-4395-997E-33D5998B0DD4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62590912"/>
      </p:ext>
    </p:extLst>
  </p:cSld>
  <p:clrMapOvr>
    <a:masterClrMapping/>
  </p:clrMapOvr>
  <p:transition spd="slow">
    <p:wheel spokes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E8B198-C00B-448E-8A08-BA942BF88528}" type="datetime1">
              <a:rPr lang="en-AU"/>
              <a:pPr>
                <a:defRPr/>
              </a:pPr>
              <a:t>9/07/2024</a:t>
            </a:fld>
            <a:endParaRPr lang="tr-TR"/>
          </a:p>
        </p:txBody>
      </p:sp>
      <p:sp>
        <p:nvSpPr>
          <p:cNvPr id="8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DCDA89-7F44-4E23-AEF3-2BEBC225446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874185023"/>
      </p:ext>
    </p:extLst>
  </p:cSld>
  <p:clrMapOvr>
    <a:masterClrMapping/>
  </p:clrMapOvr>
  <p:transition spd="slow">
    <p:wheel spokes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E063D4-F48D-4AB8-A50E-97FEBDC00AA2}" type="datetime1">
              <a:rPr lang="en-AU"/>
              <a:pPr>
                <a:defRPr/>
              </a:pPr>
              <a:t>9/07/2024</a:t>
            </a:fld>
            <a:endParaRPr lang="tr-TR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51DF4E-1CA9-4A73-AAEE-DD4C7F5E302C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424786191"/>
      </p:ext>
    </p:extLst>
  </p:cSld>
  <p:clrMapOvr>
    <a:masterClrMapping/>
  </p:clrMapOvr>
  <p:transition spd="slow">
    <p:wheel spokes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5B245D-4418-437C-81C5-85223F0CA958}" type="datetime1">
              <a:rPr lang="en-AU"/>
              <a:pPr>
                <a:defRPr/>
              </a:pPr>
              <a:t>9/07/2024</a:t>
            </a:fld>
            <a:endParaRPr lang="tr-TR"/>
          </a:p>
        </p:txBody>
      </p:sp>
      <p:sp>
        <p:nvSpPr>
          <p:cNvPr id="3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29C9F2-2381-4A16-AE1A-67278EBC4911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154570"/>
      </p:ext>
    </p:extLst>
  </p:cSld>
  <p:clrMapOvr>
    <a:masterClrMapping/>
  </p:clrMapOvr>
  <p:transition spd="slow">
    <p:wheel spokes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09B64B-3553-4C5D-A55B-69D8FED85C56}" type="datetime1">
              <a:rPr lang="en-AU"/>
              <a:pPr>
                <a:defRPr/>
              </a:pPr>
              <a:t>9/07/2024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DD171C-8516-4A49-81B9-CF0928535A0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62000131"/>
      </p:ext>
    </p:extLst>
  </p:cSld>
  <p:clrMapOvr>
    <a:masterClrMapping/>
  </p:clrMapOvr>
  <p:transition spd="slow">
    <p:wheel spokes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5EA4B6-1695-469D-8D07-C90FD8C27D8A}" type="datetime1">
              <a:rPr lang="en-AU"/>
              <a:pPr>
                <a:defRPr/>
              </a:pPr>
              <a:t>9/07/2024</a:t>
            </a:fld>
            <a:endParaRPr lang="tr-TR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B501F-9DD7-46A5-9194-57196153564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587373313"/>
      </p:ext>
    </p:extLst>
  </p:cSld>
  <p:clrMapOvr>
    <a:masterClrMapping/>
  </p:clrMapOvr>
  <p:transition spd="slow">
    <p:wheel spokes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1032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>
                <a:gd name="T0" fmla="*/ 5 w 472"/>
                <a:gd name="T1" fmla="*/ 32 h 802"/>
                <a:gd name="T2" fmla="*/ 189 w 472"/>
                <a:gd name="T3" fmla="*/ 26 h 802"/>
                <a:gd name="T4" fmla="*/ 309 w 472"/>
                <a:gd name="T5" fmla="*/ 66 h 802"/>
                <a:gd name="T6" fmla="*/ 357 w 472"/>
                <a:gd name="T7" fmla="*/ 98 h 802"/>
                <a:gd name="T8" fmla="*/ 413 w 472"/>
                <a:gd name="T9" fmla="*/ 162 h 802"/>
                <a:gd name="T10" fmla="*/ 437 w 472"/>
                <a:gd name="T11" fmla="*/ 250 h 802"/>
                <a:gd name="T12" fmla="*/ 397 w 472"/>
                <a:gd name="T13" fmla="*/ 530 h 802"/>
                <a:gd name="T14" fmla="*/ 341 w 472"/>
                <a:gd name="T15" fmla="*/ 634 h 802"/>
                <a:gd name="T16" fmla="*/ 173 w 472"/>
                <a:gd name="T17" fmla="*/ 714 h 802"/>
                <a:gd name="T18" fmla="*/ 77 w 472"/>
                <a:gd name="T19" fmla="*/ 730 h 802"/>
                <a:gd name="T20" fmla="*/ 69 w 472"/>
                <a:gd name="T21" fmla="*/ 802 h 802"/>
                <a:gd name="T22" fmla="*/ 7 w 472"/>
                <a:gd name="T23" fmla="*/ 788 h 802"/>
                <a:gd name="T24" fmla="*/ 5 w 472"/>
                <a:gd name="T25" fmla="*/ 751 h 802"/>
                <a:gd name="T26" fmla="*/ 37 w 472"/>
                <a:gd name="T27" fmla="*/ 722 h 802"/>
                <a:gd name="T28" fmla="*/ 5 w 472"/>
                <a:gd name="T29" fmla="*/ 670 h 802"/>
                <a:gd name="T30" fmla="*/ 5 w 472"/>
                <a:gd name="T31" fmla="*/ 32 h 80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033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1071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72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73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034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>
                <a:gd name="T0" fmla="*/ 14 w 710"/>
                <a:gd name="T1" fmla="*/ 416 h 768"/>
                <a:gd name="T2" fmla="*/ 14 w 710"/>
                <a:gd name="T3" fmla="*/ 272 h 768"/>
                <a:gd name="T4" fmla="*/ 102 w 710"/>
                <a:gd name="T5" fmla="*/ 144 h 768"/>
                <a:gd name="T6" fmla="*/ 150 w 710"/>
                <a:gd name="T7" fmla="*/ 96 h 768"/>
                <a:gd name="T8" fmla="*/ 198 w 710"/>
                <a:gd name="T9" fmla="*/ 64 h 768"/>
                <a:gd name="T10" fmla="*/ 350 w 710"/>
                <a:gd name="T11" fmla="*/ 0 h 768"/>
                <a:gd name="T12" fmla="*/ 534 w 710"/>
                <a:gd name="T13" fmla="*/ 8 h 768"/>
                <a:gd name="T14" fmla="*/ 662 w 710"/>
                <a:gd name="T15" fmla="*/ 96 h 768"/>
                <a:gd name="T16" fmla="*/ 710 w 710"/>
                <a:gd name="T17" fmla="*/ 200 h 768"/>
                <a:gd name="T18" fmla="*/ 702 w 710"/>
                <a:gd name="T19" fmla="*/ 400 h 768"/>
                <a:gd name="T20" fmla="*/ 678 w 710"/>
                <a:gd name="T21" fmla="*/ 448 h 768"/>
                <a:gd name="T22" fmla="*/ 550 w 710"/>
                <a:gd name="T23" fmla="*/ 632 h 768"/>
                <a:gd name="T24" fmla="*/ 518 w 710"/>
                <a:gd name="T25" fmla="*/ 656 h 768"/>
                <a:gd name="T26" fmla="*/ 470 w 710"/>
                <a:gd name="T27" fmla="*/ 664 h 768"/>
                <a:gd name="T28" fmla="*/ 518 w 710"/>
                <a:gd name="T29" fmla="*/ 680 h 768"/>
                <a:gd name="T30" fmla="*/ 566 w 710"/>
                <a:gd name="T31" fmla="*/ 696 h 768"/>
                <a:gd name="T32" fmla="*/ 574 w 710"/>
                <a:gd name="T33" fmla="*/ 720 h 768"/>
                <a:gd name="T34" fmla="*/ 526 w 710"/>
                <a:gd name="T35" fmla="*/ 736 h 768"/>
                <a:gd name="T36" fmla="*/ 502 w 710"/>
                <a:gd name="T37" fmla="*/ 752 h 768"/>
                <a:gd name="T38" fmla="*/ 454 w 710"/>
                <a:gd name="T39" fmla="*/ 768 h 768"/>
                <a:gd name="T40" fmla="*/ 438 w 710"/>
                <a:gd name="T41" fmla="*/ 712 h 768"/>
                <a:gd name="T42" fmla="*/ 246 w 710"/>
                <a:gd name="T43" fmla="*/ 688 h 768"/>
                <a:gd name="T44" fmla="*/ 134 w 710"/>
                <a:gd name="T45" fmla="*/ 648 h 768"/>
                <a:gd name="T46" fmla="*/ 110 w 710"/>
                <a:gd name="T47" fmla="*/ 624 h 768"/>
                <a:gd name="T48" fmla="*/ 78 w 710"/>
                <a:gd name="T49" fmla="*/ 576 h 768"/>
                <a:gd name="T50" fmla="*/ 54 w 710"/>
                <a:gd name="T51" fmla="*/ 464 h 768"/>
                <a:gd name="T52" fmla="*/ 30 w 710"/>
                <a:gd name="T53" fmla="*/ 408 h 768"/>
                <a:gd name="T54" fmla="*/ 22 w 710"/>
                <a:gd name="T55" fmla="*/ 384 h 768"/>
                <a:gd name="T56" fmla="*/ 14 w 710"/>
                <a:gd name="T57" fmla="*/ 416 h 76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1035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1062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>
                  <a:gd name="T0" fmla="*/ 100555 w 217"/>
                  <a:gd name="T1" fmla="*/ 463140 h 210"/>
                  <a:gd name="T2" fmla="*/ 80341 w 217"/>
                  <a:gd name="T3" fmla="*/ 437896 h 210"/>
                  <a:gd name="T4" fmla="*/ 57717 w 217"/>
                  <a:gd name="T5" fmla="*/ 399821 h 210"/>
                  <a:gd name="T6" fmla="*/ 33508 w 217"/>
                  <a:gd name="T7" fmla="*/ 349642 h 210"/>
                  <a:gd name="T8" fmla="*/ 10303 w 217"/>
                  <a:gd name="T9" fmla="*/ 297382 h 210"/>
                  <a:gd name="T10" fmla="*/ 0 w 217"/>
                  <a:gd name="T11" fmla="*/ 240640 h 210"/>
                  <a:gd name="T12" fmla="*/ 1 w 217"/>
                  <a:gd name="T13" fmla="*/ 180149 h 210"/>
                  <a:gd name="T14" fmla="*/ 19813 w 217"/>
                  <a:gd name="T15" fmla="*/ 124856 h 210"/>
                  <a:gd name="T16" fmla="*/ 59457 w 217"/>
                  <a:gd name="T17" fmla="*/ 78340 h 210"/>
                  <a:gd name="T18" fmla="*/ 99153 w 217"/>
                  <a:gd name="T19" fmla="*/ 48532 h 210"/>
                  <a:gd name="T20" fmla="*/ 131636 w 217"/>
                  <a:gd name="T21" fmla="*/ 26485 h 210"/>
                  <a:gd name="T22" fmla="*/ 157877 w 217"/>
                  <a:gd name="T23" fmla="*/ 14922 h 210"/>
                  <a:gd name="T24" fmla="*/ 178426 w 217"/>
                  <a:gd name="T25" fmla="*/ 10342 h 210"/>
                  <a:gd name="T26" fmla="*/ 193033 w 217"/>
                  <a:gd name="T27" fmla="*/ 10342 h 210"/>
                  <a:gd name="T28" fmla="*/ 227721 w 217"/>
                  <a:gd name="T29" fmla="*/ 0 h 210"/>
                  <a:gd name="T30" fmla="*/ 323703 w 217"/>
                  <a:gd name="T31" fmla="*/ 18356 h 210"/>
                  <a:gd name="T32" fmla="*/ 350435 w 217"/>
                  <a:gd name="T33" fmla="*/ 26485 h 210"/>
                  <a:gd name="T34" fmla="*/ 376751 w 217"/>
                  <a:gd name="T35" fmla="*/ 33636 h 210"/>
                  <a:gd name="T36" fmla="*/ 399322 w 217"/>
                  <a:gd name="T37" fmla="*/ 41387 h 210"/>
                  <a:gd name="T38" fmla="*/ 416485 w 217"/>
                  <a:gd name="T39" fmla="*/ 50859 h 210"/>
                  <a:gd name="T40" fmla="*/ 435253 w 217"/>
                  <a:gd name="T41" fmla="*/ 59716 h 210"/>
                  <a:gd name="T42" fmla="*/ 450018 w 217"/>
                  <a:gd name="T43" fmla="*/ 70025 h 210"/>
                  <a:gd name="T44" fmla="*/ 461619 w 217"/>
                  <a:gd name="T45" fmla="*/ 83497 h 210"/>
                  <a:gd name="T46" fmla="*/ 475192 w 217"/>
                  <a:gd name="T47" fmla="*/ 99801 h 210"/>
                  <a:gd name="T48" fmla="*/ 450018 w 217"/>
                  <a:gd name="T49" fmla="*/ 89300 h 210"/>
                  <a:gd name="T50" fmla="*/ 425911 w 217"/>
                  <a:gd name="T51" fmla="*/ 79555 h 210"/>
                  <a:gd name="T52" fmla="*/ 401606 w 217"/>
                  <a:gd name="T53" fmla="*/ 73382 h 210"/>
                  <a:gd name="T54" fmla="*/ 376751 w 217"/>
                  <a:gd name="T55" fmla="*/ 65255 h 210"/>
                  <a:gd name="T56" fmla="*/ 356980 w 217"/>
                  <a:gd name="T57" fmla="*/ 59716 h 210"/>
                  <a:gd name="T58" fmla="*/ 336325 w 217"/>
                  <a:gd name="T59" fmla="*/ 57869 h 210"/>
                  <a:gd name="T60" fmla="*/ 312515 w 217"/>
                  <a:gd name="T61" fmla="*/ 54295 h 210"/>
                  <a:gd name="T62" fmla="*/ 292783 w 217"/>
                  <a:gd name="T63" fmla="*/ 54295 h 210"/>
                  <a:gd name="T64" fmla="*/ 273869 w 217"/>
                  <a:gd name="T65" fmla="*/ 54295 h 210"/>
                  <a:gd name="T66" fmla="*/ 254069 w 217"/>
                  <a:gd name="T67" fmla="*/ 55137 h 210"/>
                  <a:gd name="T68" fmla="*/ 233773 w 217"/>
                  <a:gd name="T69" fmla="*/ 59716 h 210"/>
                  <a:gd name="T70" fmla="*/ 216664 w 217"/>
                  <a:gd name="T71" fmla="*/ 64672 h 210"/>
                  <a:gd name="T72" fmla="*/ 199211 w 217"/>
                  <a:gd name="T73" fmla="*/ 73382 h 210"/>
                  <a:gd name="T74" fmla="*/ 178687 w 217"/>
                  <a:gd name="T75" fmla="*/ 79555 h 210"/>
                  <a:gd name="T76" fmla="*/ 162073 w 217"/>
                  <a:gd name="T77" fmla="*/ 89958 h 210"/>
                  <a:gd name="T78" fmla="*/ 145040 w 217"/>
                  <a:gd name="T79" fmla="*/ 101036 h 210"/>
                  <a:gd name="T80" fmla="*/ 114014 w 217"/>
                  <a:gd name="T81" fmla="*/ 134636 h 210"/>
                  <a:gd name="T82" fmla="*/ 92782 w 217"/>
                  <a:gd name="T83" fmla="*/ 176079 h 210"/>
                  <a:gd name="T84" fmla="*/ 80341 w 217"/>
                  <a:gd name="T85" fmla="*/ 227595 h 210"/>
                  <a:gd name="T86" fmla="*/ 75884 w 217"/>
                  <a:gd name="T87" fmla="*/ 278262 h 210"/>
                  <a:gd name="T88" fmla="*/ 75884 w 217"/>
                  <a:gd name="T89" fmla="*/ 334561 h 210"/>
                  <a:gd name="T90" fmla="*/ 83251 w 217"/>
                  <a:gd name="T91" fmla="*/ 383220 h 210"/>
                  <a:gd name="T92" fmla="*/ 89613 w 217"/>
                  <a:gd name="T93" fmla="*/ 427924 h 210"/>
                  <a:gd name="T94" fmla="*/ 100555 w 217"/>
                  <a:gd name="T95" fmla="*/ 463140 h 210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</a:gdLst>
                <a:ahLst/>
                <a:cxnLst>
                  <a:cxn ang="T96">
                    <a:pos x="T0" y="T1"/>
                  </a:cxn>
                  <a:cxn ang="T97">
                    <a:pos x="T2" y="T3"/>
                  </a:cxn>
                  <a:cxn ang="T98">
                    <a:pos x="T4" y="T5"/>
                  </a:cxn>
                  <a:cxn ang="T99">
                    <a:pos x="T6" y="T7"/>
                  </a:cxn>
                  <a:cxn ang="T100">
                    <a:pos x="T8" y="T9"/>
                  </a:cxn>
                  <a:cxn ang="T101">
                    <a:pos x="T10" y="T11"/>
                  </a:cxn>
                  <a:cxn ang="T102">
                    <a:pos x="T12" y="T13"/>
                  </a:cxn>
                  <a:cxn ang="T103">
                    <a:pos x="T14" y="T15"/>
                  </a:cxn>
                  <a:cxn ang="T104">
                    <a:pos x="T16" y="T17"/>
                  </a:cxn>
                  <a:cxn ang="T105">
                    <a:pos x="T18" y="T19"/>
                  </a:cxn>
                  <a:cxn ang="T106">
                    <a:pos x="T20" y="T21"/>
                  </a:cxn>
                  <a:cxn ang="T107">
                    <a:pos x="T22" y="T23"/>
                  </a:cxn>
                  <a:cxn ang="T108">
                    <a:pos x="T24" y="T25"/>
                  </a:cxn>
                  <a:cxn ang="T109">
                    <a:pos x="T26" y="T27"/>
                  </a:cxn>
                  <a:cxn ang="T110">
                    <a:pos x="T28" y="T29"/>
                  </a:cxn>
                  <a:cxn ang="T111">
                    <a:pos x="T30" y="T31"/>
                  </a:cxn>
                  <a:cxn ang="T112">
                    <a:pos x="T32" y="T33"/>
                  </a:cxn>
                  <a:cxn ang="T113">
                    <a:pos x="T34" y="T35"/>
                  </a:cxn>
                  <a:cxn ang="T114">
                    <a:pos x="T36" y="T37"/>
                  </a:cxn>
                  <a:cxn ang="T115">
                    <a:pos x="T38" y="T39"/>
                  </a:cxn>
                  <a:cxn ang="T116">
                    <a:pos x="T40" y="T41"/>
                  </a:cxn>
                  <a:cxn ang="T117">
                    <a:pos x="T42" y="T43"/>
                  </a:cxn>
                  <a:cxn ang="T118">
                    <a:pos x="T44" y="T45"/>
                  </a:cxn>
                  <a:cxn ang="T119">
                    <a:pos x="T46" y="T47"/>
                  </a:cxn>
                  <a:cxn ang="T120">
                    <a:pos x="T48" y="T49"/>
                  </a:cxn>
                  <a:cxn ang="T121">
                    <a:pos x="T50" y="T51"/>
                  </a:cxn>
                  <a:cxn ang="T122">
                    <a:pos x="T52" y="T53"/>
                  </a:cxn>
                  <a:cxn ang="T123">
                    <a:pos x="T54" y="T55"/>
                  </a:cxn>
                  <a:cxn ang="T124">
                    <a:pos x="T56" y="T57"/>
                  </a:cxn>
                  <a:cxn ang="T125">
                    <a:pos x="T58" y="T59"/>
                  </a:cxn>
                  <a:cxn ang="T126">
                    <a:pos x="T60" y="T61"/>
                  </a:cxn>
                  <a:cxn ang="T127">
                    <a:pos x="T62" y="T63"/>
                  </a:cxn>
                  <a:cxn ang="T128">
                    <a:pos x="T64" y="T65"/>
                  </a:cxn>
                  <a:cxn ang="T129">
                    <a:pos x="T66" y="T67"/>
                  </a:cxn>
                  <a:cxn ang="T130">
                    <a:pos x="T68" y="T69"/>
                  </a:cxn>
                  <a:cxn ang="T131">
                    <a:pos x="T70" y="T71"/>
                  </a:cxn>
                  <a:cxn ang="T132">
                    <a:pos x="T72" y="T73"/>
                  </a:cxn>
                  <a:cxn ang="T133">
                    <a:pos x="T74" y="T75"/>
                  </a:cxn>
                  <a:cxn ang="T134">
                    <a:pos x="T76" y="T77"/>
                  </a:cxn>
                  <a:cxn ang="T135">
                    <a:pos x="T78" y="T79"/>
                  </a:cxn>
                  <a:cxn ang="T136">
                    <a:pos x="T80" y="T81"/>
                  </a:cxn>
                  <a:cxn ang="T137">
                    <a:pos x="T82" y="T83"/>
                  </a:cxn>
                  <a:cxn ang="T138">
                    <a:pos x="T84" y="T85"/>
                  </a:cxn>
                  <a:cxn ang="T139">
                    <a:pos x="T86" y="T87"/>
                  </a:cxn>
                  <a:cxn ang="T140">
                    <a:pos x="T88" y="T89"/>
                  </a:cxn>
                  <a:cxn ang="T141">
                    <a:pos x="T90" y="T91"/>
                  </a:cxn>
                  <a:cxn ang="T142">
                    <a:pos x="T92" y="T93"/>
                  </a:cxn>
                  <a:cxn ang="T143">
                    <a:pos x="T94" y="T95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3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>
                  <a:gd name="T0" fmla="*/ 229214 w 182"/>
                  <a:gd name="T1" fmla="*/ 0 h 213"/>
                  <a:gd name="T2" fmla="*/ 235313 w 182"/>
                  <a:gd name="T3" fmla="*/ 4659 h 213"/>
                  <a:gd name="T4" fmla="*/ 248483 w 182"/>
                  <a:gd name="T5" fmla="*/ 18907 h 213"/>
                  <a:gd name="T6" fmla="*/ 267226 w 182"/>
                  <a:gd name="T7" fmla="*/ 42484 h 213"/>
                  <a:gd name="T8" fmla="*/ 288662 w 182"/>
                  <a:gd name="T9" fmla="*/ 76855 h 213"/>
                  <a:gd name="T10" fmla="*/ 305024 w 182"/>
                  <a:gd name="T11" fmla="*/ 119533 h 213"/>
                  <a:gd name="T12" fmla="*/ 315917 w 182"/>
                  <a:gd name="T13" fmla="*/ 176146 h 213"/>
                  <a:gd name="T14" fmla="*/ 315917 w 182"/>
                  <a:gd name="T15" fmla="*/ 243008 h 213"/>
                  <a:gd name="T16" fmla="*/ 302689 w 182"/>
                  <a:gd name="T17" fmla="*/ 321896 h 213"/>
                  <a:gd name="T18" fmla="*/ 295300 w 182"/>
                  <a:gd name="T19" fmla="*/ 343874 h 213"/>
                  <a:gd name="T20" fmla="*/ 286130 w 182"/>
                  <a:gd name="T21" fmla="*/ 362030 h 213"/>
                  <a:gd name="T22" fmla="*/ 276259 w 182"/>
                  <a:gd name="T23" fmla="*/ 381852 h 213"/>
                  <a:gd name="T24" fmla="*/ 262953 w 182"/>
                  <a:gd name="T25" fmla="*/ 399295 h 213"/>
                  <a:gd name="T26" fmla="*/ 245215 w 182"/>
                  <a:gd name="T27" fmla="*/ 415963 h 213"/>
                  <a:gd name="T28" fmla="*/ 230674 w 182"/>
                  <a:gd name="T29" fmla="*/ 428539 h 213"/>
                  <a:gd name="T30" fmla="*/ 215037 w 182"/>
                  <a:gd name="T31" fmla="*/ 440734 h 213"/>
                  <a:gd name="T32" fmla="*/ 192796 w 182"/>
                  <a:gd name="T33" fmla="*/ 450514 h 213"/>
                  <a:gd name="T34" fmla="*/ 172610 w 182"/>
                  <a:gd name="T35" fmla="*/ 455357 h 213"/>
                  <a:gd name="T36" fmla="*/ 152445 w 182"/>
                  <a:gd name="T37" fmla="*/ 461141 h 213"/>
                  <a:gd name="T38" fmla="*/ 128949 w 182"/>
                  <a:gd name="T39" fmla="*/ 465465 h 213"/>
                  <a:gd name="T40" fmla="*/ 103766 w 182"/>
                  <a:gd name="T41" fmla="*/ 465465 h 213"/>
                  <a:gd name="T42" fmla="*/ 76834 w 182"/>
                  <a:gd name="T43" fmla="*/ 461141 h 213"/>
                  <a:gd name="T44" fmla="*/ 52668 w 182"/>
                  <a:gd name="T45" fmla="*/ 455357 h 213"/>
                  <a:gd name="T46" fmla="*/ 24658 w 182"/>
                  <a:gd name="T47" fmla="*/ 445384 h 213"/>
                  <a:gd name="T48" fmla="*/ 0 w 182"/>
                  <a:gd name="T49" fmla="*/ 433548 h 213"/>
                  <a:gd name="T50" fmla="*/ 23545 w 182"/>
                  <a:gd name="T51" fmla="*/ 450514 h 213"/>
                  <a:gd name="T52" fmla="*/ 46692 w 182"/>
                  <a:gd name="T53" fmla="*/ 461141 h 213"/>
                  <a:gd name="T54" fmla="*/ 70239 w 182"/>
                  <a:gd name="T55" fmla="*/ 472591 h 213"/>
                  <a:gd name="T56" fmla="*/ 89983 w 182"/>
                  <a:gd name="T57" fmla="*/ 480850 h 213"/>
                  <a:gd name="T58" fmla="*/ 110607 w 182"/>
                  <a:gd name="T59" fmla="*/ 487725 h 213"/>
                  <a:gd name="T60" fmla="*/ 133308 w 182"/>
                  <a:gd name="T61" fmla="*/ 490460 h 213"/>
                  <a:gd name="T62" fmla="*/ 152698 w 182"/>
                  <a:gd name="T63" fmla="*/ 491324 h 213"/>
                  <a:gd name="T64" fmla="*/ 173535 w 182"/>
                  <a:gd name="T65" fmla="*/ 491324 h 213"/>
                  <a:gd name="T66" fmla="*/ 191905 w 182"/>
                  <a:gd name="T67" fmla="*/ 490460 h 213"/>
                  <a:gd name="T68" fmla="*/ 210265 w 182"/>
                  <a:gd name="T69" fmla="*/ 485877 h 213"/>
                  <a:gd name="T70" fmla="*/ 226187 w 182"/>
                  <a:gd name="T71" fmla="*/ 480850 h 213"/>
                  <a:gd name="T72" fmla="*/ 243107 w 182"/>
                  <a:gd name="T73" fmla="*/ 475997 h 213"/>
                  <a:gd name="T74" fmla="*/ 258451 w 182"/>
                  <a:gd name="T75" fmla="*/ 470102 h 213"/>
                  <a:gd name="T76" fmla="*/ 272955 w 182"/>
                  <a:gd name="T77" fmla="*/ 459598 h 213"/>
                  <a:gd name="T78" fmla="*/ 286130 w 182"/>
                  <a:gd name="T79" fmla="*/ 450514 h 213"/>
                  <a:gd name="T80" fmla="*/ 298265 w 182"/>
                  <a:gd name="T81" fmla="*/ 440734 h 213"/>
                  <a:gd name="T82" fmla="*/ 332069 w 182"/>
                  <a:gd name="T83" fmla="*/ 406201 h 213"/>
                  <a:gd name="T84" fmla="*/ 355389 w 182"/>
                  <a:gd name="T85" fmla="*/ 372076 h 213"/>
                  <a:gd name="T86" fmla="*/ 369182 w 182"/>
                  <a:gd name="T87" fmla="*/ 332536 h 213"/>
                  <a:gd name="T88" fmla="*/ 376740 w 182"/>
                  <a:gd name="T89" fmla="*/ 296360 h 213"/>
                  <a:gd name="T90" fmla="*/ 381293 w 182"/>
                  <a:gd name="T91" fmla="*/ 257312 h 213"/>
                  <a:gd name="T92" fmla="*/ 381293 w 182"/>
                  <a:gd name="T93" fmla="*/ 218705 h 213"/>
                  <a:gd name="T94" fmla="*/ 383127 w 182"/>
                  <a:gd name="T95" fmla="*/ 182622 h 213"/>
                  <a:gd name="T96" fmla="*/ 362909 w 182"/>
                  <a:gd name="T97" fmla="*/ 106546 h 213"/>
                  <a:gd name="T98" fmla="*/ 328608 w 182"/>
                  <a:gd name="T99" fmla="*/ 47426 h 213"/>
                  <a:gd name="T100" fmla="*/ 316441 w 182"/>
                  <a:gd name="T101" fmla="*/ 42484 h 213"/>
                  <a:gd name="T102" fmla="*/ 309559 w 182"/>
                  <a:gd name="T103" fmla="*/ 35239 h 213"/>
                  <a:gd name="T104" fmla="*/ 298265 w 182"/>
                  <a:gd name="T105" fmla="*/ 29455 h 213"/>
                  <a:gd name="T106" fmla="*/ 290426 w 182"/>
                  <a:gd name="T107" fmla="*/ 25419 h 213"/>
                  <a:gd name="T108" fmla="*/ 277541 w 182"/>
                  <a:gd name="T109" fmla="*/ 20370 h 213"/>
                  <a:gd name="T110" fmla="*/ 264868 w 182"/>
                  <a:gd name="T111" fmla="*/ 14087 h 213"/>
                  <a:gd name="T112" fmla="*/ 249814 w 182"/>
                  <a:gd name="T113" fmla="*/ 6737 h 213"/>
                  <a:gd name="T114" fmla="*/ 229214 w 182"/>
                  <a:gd name="T115" fmla="*/ 0 h 213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4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>
                  <a:gd name="T0" fmla="*/ 1 w 128"/>
                  <a:gd name="T1" fmla="*/ 0 h 217"/>
                  <a:gd name="T2" fmla="*/ 1 w 128"/>
                  <a:gd name="T3" fmla="*/ 1 h 217"/>
                  <a:gd name="T4" fmla="*/ 1 w 128"/>
                  <a:gd name="T5" fmla="*/ 1 h 217"/>
                  <a:gd name="T6" fmla="*/ 1 w 128"/>
                  <a:gd name="T7" fmla="*/ 1 h 217"/>
                  <a:gd name="T8" fmla="*/ 1 w 128"/>
                  <a:gd name="T9" fmla="*/ 1 h 217"/>
                  <a:gd name="T10" fmla="*/ 1 w 128"/>
                  <a:gd name="T11" fmla="*/ 1 h 217"/>
                  <a:gd name="T12" fmla="*/ 1 w 128"/>
                  <a:gd name="T13" fmla="*/ 1 h 217"/>
                  <a:gd name="T14" fmla="*/ 1 w 128"/>
                  <a:gd name="T15" fmla="*/ 1 h 217"/>
                  <a:gd name="T16" fmla="*/ 1 w 128"/>
                  <a:gd name="T17" fmla="*/ 1 h 217"/>
                  <a:gd name="T18" fmla="*/ 1 w 128"/>
                  <a:gd name="T19" fmla="*/ 1 h 217"/>
                  <a:gd name="T20" fmla="*/ 1 w 128"/>
                  <a:gd name="T21" fmla="*/ 1 h 217"/>
                  <a:gd name="T22" fmla="*/ 1 w 128"/>
                  <a:gd name="T23" fmla="*/ 1 h 217"/>
                  <a:gd name="T24" fmla="*/ 1 w 128"/>
                  <a:gd name="T25" fmla="*/ 1 h 217"/>
                  <a:gd name="T26" fmla="*/ 1 w 128"/>
                  <a:gd name="T27" fmla="*/ 1 h 217"/>
                  <a:gd name="T28" fmla="*/ 1 w 128"/>
                  <a:gd name="T29" fmla="*/ 1 h 217"/>
                  <a:gd name="T30" fmla="*/ 0 w 128"/>
                  <a:gd name="T31" fmla="*/ 1 h 217"/>
                  <a:gd name="T32" fmla="*/ 1 w 128"/>
                  <a:gd name="T33" fmla="*/ 1 h 217"/>
                  <a:gd name="T34" fmla="*/ 1 w 128"/>
                  <a:gd name="T35" fmla="*/ 1 h 217"/>
                  <a:gd name="T36" fmla="*/ 1 w 128"/>
                  <a:gd name="T37" fmla="*/ 1 h 217"/>
                  <a:gd name="T38" fmla="*/ 1 w 128"/>
                  <a:gd name="T39" fmla="*/ 1 h 217"/>
                  <a:gd name="T40" fmla="*/ 1 w 128"/>
                  <a:gd name="T41" fmla="*/ 1 h 217"/>
                  <a:gd name="T42" fmla="*/ 1 w 128"/>
                  <a:gd name="T43" fmla="*/ 1 h 217"/>
                  <a:gd name="T44" fmla="*/ 1 w 128"/>
                  <a:gd name="T45" fmla="*/ 1 h 217"/>
                  <a:gd name="T46" fmla="*/ 1 w 128"/>
                  <a:gd name="T47" fmla="*/ 1 h 217"/>
                  <a:gd name="T48" fmla="*/ 1 w 128"/>
                  <a:gd name="T49" fmla="*/ 0 h 21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5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>
                  <a:gd name="T0" fmla="*/ 1 w 117"/>
                  <a:gd name="T1" fmla="*/ 0 h 132"/>
                  <a:gd name="T2" fmla="*/ 0 w 117"/>
                  <a:gd name="T3" fmla="*/ 1 h 132"/>
                  <a:gd name="T4" fmla="*/ 1 w 117"/>
                  <a:gd name="T5" fmla="*/ 1 h 132"/>
                  <a:gd name="T6" fmla="*/ 1 w 117"/>
                  <a:gd name="T7" fmla="*/ 1 h 132"/>
                  <a:gd name="T8" fmla="*/ 1 w 117"/>
                  <a:gd name="T9" fmla="*/ 1 h 132"/>
                  <a:gd name="T10" fmla="*/ 1 w 117"/>
                  <a:gd name="T11" fmla="*/ 1 h 132"/>
                  <a:gd name="T12" fmla="*/ 1 w 117"/>
                  <a:gd name="T13" fmla="*/ 1 h 132"/>
                  <a:gd name="T14" fmla="*/ 1 w 117"/>
                  <a:gd name="T15" fmla="*/ 1 h 132"/>
                  <a:gd name="T16" fmla="*/ 1 w 117"/>
                  <a:gd name="T17" fmla="*/ 1 h 132"/>
                  <a:gd name="T18" fmla="*/ 1 w 117"/>
                  <a:gd name="T19" fmla="*/ 1 h 132"/>
                  <a:gd name="T20" fmla="*/ 1 w 117"/>
                  <a:gd name="T21" fmla="*/ 1 h 132"/>
                  <a:gd name="T22" fmla="*/ 1 w 117"/>
                  <a:gd name="T23" fmla="*/ 1 h 132"/>
                  <a:gd name="T24" fmla="*/ 1 w 117"/>
                  <a:gd name="T25" fmla="*/ 1 h 132"/>
                  <a:gd name="T26" fmla="*/ 1 w 117"/>
                  <a:gd name="T27" fmla="*/ 1 h 132"/>
                  <a:gd name="T28" fmla="*/ 1 w 117"/>
                  <a:gd name="T29" fmla="*/ 1 h 132"/>
                  <a:gd name="T30" fmla="*/ 1 w 117"/>
                  <a:gd name="T31" fmla="*/ 1 h 132"/>
                  <a:gd name="T32" fmla="*/ 1 w 117"/>
                  <a:gd name="T33" fmla="*/ 1 h 132"/>
                  <a:gd name="T34" fmla="*/ 1 w 117"/>
                  <a:gd name="T35" fmla="*/ 1 h 132"/>
                  <a:gd name="T36" fmla="*/ 1 w 117"/>
                  <a:gd name="T37" fmla="*/ 1 h 132"/>
                  <a:gd name="T38" fmla="*/ 1 w 117"/>
                  <a:gd name="T39" fmla="*/ 1 h 132"/>
                  <a:gd name="T40" fmla="*/ 1 w 117"/>
                  <a:gd name="T41" fmla="*/ 1 h 132"/>
                  <a:gd name="T42" fmla="*/ 1 w 117"/>
                  <a:gd name="T43" fmla="*/ 1 h 132"/>
                  <a:gd name="T44" fmla="*/ 1 w 117"/>
                  <a:gd name="T45" fmla="*/ 1 h 132"/>
                  <a:gd name="T46" fmla="*/ 1 w 117"/>
                  <a:gd name="T47" fmla="*/ 1 h 132"/>
                  <a:gd name="T48" fmla="*/ 1 w 117"/>
                  <a:gd name="T49" fmla="*/ 1 h 132"/>
                  <a:gd name="T50" fmla="*/ 1 w 117"/>
                  <a:gd name="T51" fmla="*/ 1 h 132"/>
                  <a:gd name="T52" fmla="*/ 1 w 117"/>
                  <a:gd name="T53" fmla="*/ 0 h 132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6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5"/>
                <a:ext cx="21" cy="55"/>
              </a:xfrm>
              <a:custGeom>
                <a:avLst/>
                <a:gdLst>
                  <a:gd name="T0" fmla="*/ 1 w 29"/>
                  <a:gd name="T1" fmla="*/ 0 h 77"/>
                  <a:gd name="T2" fmla="*/ 1 w 29"/>
                  <a:gd name="T3" fmla="*/ 0 h 77"/>
                  <a:gd name="T4" fmla="*/ 1 w 29"/>
                  <a:gd name="T5" fmla="*/ 1 h 77"/>
                  <a:gd name="T6" fmla="*/ 1 w 29"/>
                  <a:gd name="T7" fmla="*/ 1 h 77"/>
                  <a:gd name="T8" fmla="*/ 1 w 29"/>
                  <a:gd name="T9" fmla="*/ 1 h 77"/>
                  <a:gd name="T10" fmla="*/ 1 w 29"/>
                  <a:gd name="T11" fmla="*/ 1 h 77"/>
                  <a:gd name="T12" fmla="*/ 0 w 29"/>
                  <a:gd name="T13" fmla="*/ 1 h 77"/>
                  <a:gd name="T14" fmla="*/ 1 w 29"/>
                  <a:gd name="T15" fmla="*/ 1 h 77"/>
                  <a:gd name="T16" fmla="*/ 1 w 29"/>
                  <a:gd name="T17" fmla="*/ 1 h 77"/>
                  <a:gd name="T18" fmla="*/ 1 w 29"/>
                  <a:gd name="T19" fmla="*/ 1 h 77"/>
                  <a:gd name="T20" fmla="*/ 1 w 29"/>
                  <a:gd name="T21" fmla="*/ 1 h 77"/>
                  <a:gd name="T22" fmla="*/ 1 w 29"/>
                  <a:gd name="T23" fmla="*/ 1 h 77"/>
                  <a:gd name="T24" fmla="*/ 1 w 29"/>
                  <a:gd name="T25" fmla="*/ 0 h 7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grpSp>
            <p:nvGrpSpPr>
              <p:cNvPr id="1067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1068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>
                    <a:gd name="T0" fmla="*/ 1 w 207"/>
                    <a:gd name="T1" fmla="*/ 1 h 564"/>
                    <a:gd name="T2" fmla="*/ 1 w 207"/>
                    <a:gd name="T3" fmla="*/ 1 h 564"/>
                    <a:gd name="T4" fmla="*/ 1 w 207"/>
                    <a:gd name="T5" fmla="*/ 1 h 564"/>
                    <a:gd name="T6" fmla="*/ 0 w 207"/>
                    <a:gd name="T7" fmla="*/ 1 h 564"/>
                    <a:gd name="T8" fmla="*/ 0 w 207"/>
                    <a:gd name="T9" fmla="*/ 1 h 564"/>
                    <a:gd name="T10" fmla="*/ 1 w 207"/>
                    <a:gd name="T11" fmla="*/ 1 h 564"/>
                    <a:gd name="T12" fmla="*/ 1 w 207"/>
                    <a:gd name="T13" fmla="*/ 1 h 564"/>
                    <a:gd name="T14" fmla="*/ 1 w 207"/>
                    <a:gd name="T15" fmla="*/ 1 h 564"/>
                    <a:gd name="T16" fmla="*/ 1 w 207"/>
                    <a:gd name="T17" fmla="*/ 1 h 564"/>
                    <a:gd name="T18" fmla="*/ 1 w 207"/>
                    <a:gd name="T19" fmla="*/ 1 h 564"/>
                    <a:gd name="T20" fmla="*/ 1 w 207"/>
                    <a:gd name="T21" fmla="*/ 1 h 564"/>
                    <a:gd name="T22" fmla="*/ 1 w 207"/>
                    <a:gd name="T23" fmla="*/ 1 h 564"/>
                    <a:gd name="T24" fmla="*/ 1 w 207"/>
                    <a:gd name="T25" fmla="*/ 1 h 564"/>
                    <a:gd name="T26" fmla="*/ 1 w 207"/>
                    <a:gd name="T27" fmla="*/ 1 h 564"/>
                    <a:gd name="T28" fmla="*/ 1 w 207"/>
                    <a:gd name="T29" fmla="*/ 1 h 564"/>
                    <a:gd name="T30" fmla="*/ 1 w 207"/>
                    <a:gd name="T31" fmla="*/ 1 h 564"/>
                    <a:gd name="T32" fmla="*/ 1 w 207"/>
                    <a:gd name="T33" fmla="*/ 1 h 564"/>
                    <a:gd name="T34" fmla="*/ 1 w 207"/>
                    <a:gd name="T35" fmla="*/ 1 h 564"/>
                    <a:gd name="T36" fmla="*/ 1 w 207"/>
                    <a:gd name="T37" fmla="*/ 1 h 564"/>
                    <a:gd name="T38" fmla="*/ 1 w 207"/>
                    <a:gd name="T39" fmla="*/ 1 h 564"/>
                    <a:gd name="T40" fmla="*/ 1 w 207"/>
                    <a:gd name="T41" fmla="*/ 1 h 564"/>
                    <a:gd name="T42" fmla="*/ 1 w 207"/>
                    <a:gd name="T43" fmla="*/ 1 h 564"/>
                    <a:gd name="T44" fmla="*/ 1 w 207"/>
                    <a:gd name="T45" fmla="*/ 1 h 564"/>
                    <a:gd name="T46" fmla="*/ 1 w 207"/>
                    <a:gd name="T47" fmla="*/ 1 h 564"/>
                    <a:gd name="T48" fmla="*/ 1 w 207"/>
                    <a:gd name="T49" fmla="*/ 1 h 564"/>
                    <a:gd name="T50" fmla="*/ 1 w 207"/>
                    <a:gd name="T51" fmla="*/ 1 h 564"/>
                    <a:gd name="T52" fmla="*/ 1 w 207"/>
                    <a:gd name="T53" fmla="*/ 1 h 564"/>
                    <a:gd name="T54" fmla="*/ 1 w 207"/>
                    <a:gd name="T55" fmla="*/ 1 h 564"/>
                    <a:gd name="T56" fmla="*/ 1 w 207"/>
                    <a:gd name="T57" fmla="*/ 0 h 564"/>
                    <a:gd name="T58" fmla="*/ 1 w 207"/>
                    <a:gd name="T59" fmla="*/ 1 h 564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069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>
                    <a:gd name="T0" fmla="*/ 0 w 47"/>
                    <a:gd name="T1" fmla="*/ 1 h 232"/>
                    <a:gd name="T2" fmla="*/ 1 w 47"/>
                    <a:gd name="T3" fmla="*/ 1 h 232"/>
                    <a:gd name="T4" fmla="*/ 1 w 47"/>
                    <a:gd name="T5" fmla="*/ 1 h 232"/>
                    <a:gd name="T6" fmla="*/ 1 w 47"/>
                    <a:gd name="T7" fmla="*/ 1 h 232"/>
                    <a:gd name="T8" fmla="*/ 1 w 47"/>
                    <a:gd name="T9" fmla="*/ 1 h 232"/>
                    <a:gd name="T10" fmla="*/ 1 w 47"/>
                    <a:gd name="T11" fmla="*/ 1 h 232"/>
                    <a:gd name="T12" fmla="*/ 1 w 47"/>
                    <a:gd name="T13" fmla="*/ 1 h 232"/>
                    <a:gd name="T14" fmla="*/ 1 w 47"/>
                    <a:gd name="T15" fmla="*/ 1 h 232"/>
                    <a:gd name="T16" fmla="*/ 1 w 47"/>
                    <a:gd name="T17" fmla="*/ 1 h 232"/>
                    <a:gd name="T18" fmla="*/ 1 w 47"/>
                    <a:gd name="T19" fmla="*/ 1 h 232"/>
                    <a:gd name="T20" fmla="*/ 1 w 47"/>
                    <a:gd name="T21" fmla="*/ 1 h 232"/>
                    <a:gd name="T22" fmla="*/ 1 w 47"/>
                    <a:gd name="T23" fmla="*/ 1 h 232"/>
                    <a:gd name="T24" fmla="*/ 1 w 47"/>
                    <a:gd name="T25" fmla="*/ 1 h 232"/>
                    <a:gd name="T26" fmla="*/ 1 w 47"/>
                    <a:gd name="T27" fmla="*/ 0 h 232"/>
                    <a:gd name="T28" fmla="*/ 0 w 47"/>
                    <a:gd name="T29" fmla="*/ 1 h 232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1070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99" y="1720"/>
                  <a:ext cx="60" cy="27"/>
                </a:xfrm>
                <a:custGeom>
                  <a:avLst/>
                  <a:gdLst>
                    <a:gd name="T0" fmla="*/ 1 w 87"/>
                    <a:gd name="T1" fmla="*/ 1 h 40"/>
                    <a:gd name="T2" fmla="*/ 1 w 87"/>
                    <a:gd name="T3" fmla="*/ 1 h 40"/>
                    <a:gd name="T4" fmla="*/ 1 w 87"/>
                    <a:gd name="T5" fmla="*/ 1 h 40"/>
                    <a:gd name="T6" fmla="*/ 1 w 87"/>
                    <a:gd name="T7" fmla="*/ 1 h 40"/>
                    <a:gd name="T8" fmla="*/ 1 w 87"/>
                    <a:gd name="T9" fmla="*/ 1 h 40"/>
                    <a:gd name="T10" fmla="*/ 1 w 87"/>
                    <a:gd name="T11" fmla="*/ 1 h 40"/>
                    <a:gd name="T12" fmla="*/ 1 w 87"/>
                    <a:gd name="T13" fmla="*/ 1 h 40"/>
                    <a:gd name="T14" fmla="*/ 1 w 87"/>
                    <a:gd name="T15" fmla="*/ 0 h 40"/>
                    <a:gd name="T16" fmla="*/ 0 w 87"/>
                    <a:gd name="T17" fmla="*/ 1 h 40"/>
                    <a:gd name="T18" fmla="*/ 1 w 87"/>
                    <a:gd name="T19" fmla="*/ 1 h 40"/>
                    <a:gd name="T20" fmla="*/ 1 w 87"/>
                    <a:gd name="T21" fmla="*/ 1 h 40"/>
                    <a:gd name="T22" fmla="*/ 1 w 87"/>
                    <a:gd name="T23" fmla="*/ 1 h 40"/>
                    <a:gd name="T24" fmla="*/ 1 w 87"/>
                    <a:gd name="T25" fmla="*/ 1 h 40"/>
                    <a:gd name="T26" fmla="*/ 1 w 87"/>
                    <a:gd name="T27" fmla="*/ 1 h 40"/>
                    <a:gd name="T28" fmla="*/ 1 w 87"/>
                    <a:gd name="T29" fmla="*/ 1 h 40"/>
                    <a:gd name="T30" fmla="*/ 1 w 87"/>
                    <a:gd name="T31" fmla="*/ 1 h 40"/>
                    <a:gd name="T32" fmla="*/ 1 w 87"/>
                    <a:gd name="T33" fmla="*/ 1 h 40"/>
                    <a:gd name="T34" fmla="*/ 1 w 87"/>
                    <a:gd name="T35" fmla="*/ 1 h 40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</p:grpSp>
        <p:grpSp>
          <p:nvGrpSpPr>
            <p:cNvPr id="1036" name="Group 19"/>
            <p:cNvGrpSpPr>
              <a:grpSpLocks/>
            </p:cNvGrpSpPr>
            <p:nvPr/>
          </p:nvGrpSpPr>
          <p:grpSpPr bwMode="auto">
            <a:xfrm rot="6248562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1059" name="Freeform 2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0" name="Freeform 2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61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037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1056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7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8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1038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1053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>
                  <a:gd name="T0" fmla="*/ 0 w 83"/>
                  <a:gd name="T1" fmla="*/ 1 h 117"/>
                  <a:gd name="T2" fmla="*/ 0 w 83"/>
                  <a:gd name="T3" fmla="*/ 0 h 117"/>
                  <a:gd name="T4" fmla="*/ 0 w 83"/>
                  <a:gd name="T5" fmla="*/ 1 h 117"/>
                  <a:gd name="T6" fmla="*/ 0 w 83"/>
                  <a:gd name="T7" fmla="*/ 1 h 11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4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>
                  <a:gd name="T0" fmla="*/ 0 w 140"/>
                  <a:gd name="T1" fmla="*/ 1 h 98"/>
                  <a:gd name="T2" fmla="*/ 1 w 140"/>
                  <a:gd name="T3" fmla="*/ 0 h 98"/>
                  <a:gd name="T4" fmla="*/ 1 w 140"/>
                  <a:gd name="T5" fmla="*/ 1 h 98"/>
                  <a:gd name="T6" fmla="*/ 0 w 140"/>
                  <a:gd name="T7" fmla="*/ 1 h 9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055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>
                  <a:gd name="T0" fmla="*/ 0 w 145"/>
                  <a:gd name="T1" fmla="*/ 1 h 49"/>
                  <a:gd name="T2" fmla="*/ 1 w 145"/>
                  <a:gd name="T3" fmla="*/ 0 h 49"/>
                  <a:gd name="T4" fmla="*/ 1 w 145"/>
                  <a:gd name="T5" fmla="*/ 1 h 49"/>
                  <a:gd name="T6" fmla="*/ 0 w 145"/>
                  <a:gd name="T7" fmla="*/ 1 h 4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1039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>
                <a:gd name="T0" fmla="*/ 1 w 699"/>
                <a:gd name="T1" fmla="*/ 392 h 756"/>
                <a:gd name="T2" fmla="*/ 3 w 699"/>
                <a:gd name="T3" fmla="*/ 252 h 756"/>
                <a:gd name="T4" fmla="*/ 21 w 699"/>
                <a:gd name="T5" fmla="*/ 210 h 756"/>
                <a:gd name="T6" fmla="*/ 29 w 699"/>
                <a:gd name="T7" fmla="*/ 182 h 756"/>
                <a:gd name="T8" fmla="*/ 39 w 699"/>
                <a:gd name="T9" fmla="*/ 154 h 756"/>
                <a:gd name="T10" fmla="*/ 51 w 699"/>
                <a:gd name="T11" fmla="*/ 138 h 756"/>
                <a:gd name="T12" fmla="*/ 111 w 699"/>
                <a:gd name="T13" fmla="*/ 74 h 756"/>
                <a:gd name="T14" fmla="*/ 169 w 699"/>
                <a:gd name="T15" fmla="*/ 30 h 756"/>
                <a:gd name="T16" fmla="*/ 225 w 699"/>
                <a:gd name="T17" fmla="*/ 10 h 756"/>
                <a:gd name="T18" fmla="*/ 249 w 699"/>
                <a:gd name="T19" fmla="*/ 4 h 756"/>
                <a:gd name="T20" fmla="*/ 265 w 699"/>
                <a:gd name="T21" fmla="*/ 0 h 756"/>
                <a:gd name="T22" fmla="*/ 357 w 699"/>
                <a:gd name="T23" fmla="*/ 2 h 756"/>
                <a:gd name="T24" fmla="*/ 385 w 699"/>
                <a:gd name="T25" fmla="*/ 6 h 756"/>
                <a:gd name="T26" fmla="*/ 489 w 699"/>
                <a:gd name="T27" fmla="*/ 40 h 756"/>
                <a:gd name="T28" fmla="*/ 619 w 699"/>
                <a:gd name="T29" fmla="*/ 128 h 756"/>
                <a:gd name="T30" fmla="*/ 653 w 699"/>
                <a:gd name="T31" fmla="*/ 178 h 756"/>
                <a:gd name="T32" fmla="*/ 693 w 699"/>
                <a:gd name="T33" fmla="*/ 322 h 756"/>
                <a:gd name="T34" fmla="*/ 687 w 699"/>
                <a:gd name="T35" fmla="*/ 434 h 756"/>
                <a:gd name="T36" fmla="*/ 665 w 699"/>
                <a:gd name="T37" fmla="*/ 538 h 756"/>
                <a:gd name="T38" fmla="*/ 639 w 699"/>
                <a:gd name="T39" fmla="*/ 564 h 756"/>
                <a:gd name="T40" fmla="*/ 631 w 699"/>
                <a:gd name="T41" fmla="*/ 580 h 756"/>
                <a:gd name="T42" fmla="*/ 607 w 699"/>
                <a:gd name="T43" fmla="*/ 588 h 756"/>
                <a:gd name="T44" fmla="*/ 473 w 699"/>
                <a:gd name="T45" fmla="*/ 664 h 756"/>
                <a:gd name="T46" fmla="*/ 449 w 699"/>
                <a:gd name="T47" fmla="*/ 678 h 756"/>
                <a:gd name="T48" fmla="*/ 405 w 699"/>
                <a:gd name="T49" fmla="*/ 684 h 756"/>
                <a:gd name="T50" fmla="*/ 375 w 699"/>
                <a:gd name="T51" fmla="*/ 690 h 756"/>
                <a:gd name="T52" fmla="*/ 267 w 699"/>
                <a:gd name="T53" fmla="*/ 684 h 756"/>
                <a:gd name="T54" fmla="*/ 259 w 699"/>
                <a:gd name="T55" fmla="*/ 722 h 756"/>
                <a:gd name="T56" fmla="*/ 241 w 699"/>
                <a:gd name="T57" fmla="*/ 756 h 756"/>
                <a:gd name="T58" fmla="*/ 185 w 699"/>
                <a:gd name="T59" fmla="*/ 728 h 756"/>
                <a:gd name="T60" fmla="*/ 163 w 699"/>
                <a:gd name="T61" fmla="*/ 720 h 756"/>
                <a:gd name="T62" fmla="*/ 151 w 699"/>
                <a:gd name="T63" fmla="*/ 716 h 756"/>
                <a:gd name="T64" fmla="*/ 195 w 699"/>
                <a:gd name="T65" fmla="*/ 674 h 756"/>
                <a:gd name="T66" fmla="*/ 211 w 699"/>
                <a:gd name="T67" fmla="*/ 644 h 756"/>
                <a:gd name="T68" fmla="*/ 209 w 699"/>
                <a:gd name="T69" fmla="*/ 626 h 756"/>
                <a:gd name="T70" fmla="*/ 195 w 699"/>
                <a:gd name="T71" fmla="*/ 620 h 756"/>
                <a:gd name="T72" fmla="*/ 165 w 699"/>
                <a:gd name="T73" fmla="*/ 596 h 756"/>
                <a:gd name="T74" fmla="*/ 99 w 699"/>
                <a:gd name="T75" fmla="*/ 534 h 756"/>
                <a:gd name="T76" fmla="*/ 61 w 699"/>
                <a:gd name="T77" fmla="*/ 506 h 756"/>
                <a:gd name="T78" fmla="*/ 23 w 699"/>
                <a:gd name="T79" fmla="*/ 470 h 756"/>
                <a:gd name="T80" fmla="*/ 7 w 699"/>
                <a:gd name="T81" fmla="*/ 434 h 756"/>
                <a:gd name="T82" fmla="*/ 5 w 699"/>
                <a:gd name="T83" fmla="*/ 396 h 756"/>
                <a:gd name="T84" fmla="*/ 1 w 699"/>
                <a:gd name="T85" fmla="*/ 392 h 75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0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>
                <a:gd name="T0" fmla="*/ 0 w 109"/>
                <a:gd name="T1" fmla="*/ 0 h 156"/>
                <a:gd name="T2" fmla="*/ 269 w 109"/>
                <a:gd name="T3" fmla="*/ 1 h 156"/>
                <a:gd name="T4" fmla="*/ 1028 w 109"/>
                <a:gd name="T5" fmla="*/ 5 h 156"/>
                <a:gd name="T6" fmla="*/ 2048 w 109"/>
                <a:gd name="T7" fmla="*/ 48 h 156"/>
                <a:gd name="T8" fmla="*/ 3243 w 109"/>
                <a:gd name="T9" fmla="*/ 101 h 156"/>
                <a:gd name="T10" fmla="*/ 4334 w 109"/>
                <a:gd name="T11" fmla="*/ 185 h 156"/>
                <a:gd name="T12" fmla="*/ 5333 w 109"/>
                <a:gd name="T13" fmla="*/ 298 h 156"/>
                <a:gd name="T14" fmla="*/ 5952 w 109"/>
                <a:gd name="T15" fmla="*/ 451 h 156"/>
                <a:gd name="T16" fmla="*/ 6100 w 109"/>
                <a:gd name="T17" fmla="*/ 661 h 156"/>
                <a:gd name="T18" fmla="*/ 5810 w 109"/>
                <a:gd name="T19" fmla="*/ 661 h 156"/>
                <a:gd name="T20" fmla="*/ 5521 w 109"/>
                <a:gd name="T21" fmla="*/ 661 h 156"/>
                <a:gd name="T22" fmla="*/ 5187 w 109"/>
                <a:gd name="T23" fmla="*/ 661 h 156"/>
                <a:gd name="T24" fmla="*/ 4798 w 109"/>
                <a:gd name="T25" fmla="*/ 639 h 156"/>
                <a:gd name="T26" fmla="*/ 4518 w 109"/>
                <a:gd name="T27" fmla="*/ 638 h 156"/>
                <a:gd name="T28" fmla="*/ 4159 w 109"/>
                <a:gd name="T29" fmla="*/ 629 h 156"/>
                <a:gd name="T30" fmla="*/ 3668 w 109"/>
                <a:gd name="T31" fmla="*/ 606 h 156"/>
                <a:gd name="T32" fmla="*/ 3243 w 109"/>
                <a:gd name="T33" fmla="*/ 582 h 156"/>
                <a:gd name="T34" fmla="*/ 2955 w 109"/>
                <a:gd name="T35" fmla="*/ 529 h 156"/>
                <a:gd name="T36" fmla="*/ 2955 w 109"/>
                <a:gd name="T37" fmla="*/ 470 h 156"/>
                <a:gd name="T38" fmla="*/ 3109 w 109"/>
                <a:gd name="T39" fmla="*/ 403 h 156"/>
                <a:gd name="T40" fmla="*/ 3260 w 109"/>
                <a:gd name="T41" fmla="*/ 335 h 156"/>
                <a:gd name="T42" fmla="*/ 3109 w 109"/>
                <a:gd name="T43" fmla="*/ 260 h 156"/>
                <a:gd name="T44" fmla="*/ 2678 w 109"/>
                <a:gd name="T45" fmla="*/ 179 h 156"/>
                <a:gd name="T46" fmla="*/ 1751 w 109"/>
                <a:gd name="T47" fmla="*/ 97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1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395 w 54"/>
                <a:gd name="T5" fmla="*/ 3 h 40"/>
                <a:gd name="T6" fmla="*/ 881 w 54"/>
                <a:gd name="T7" fmla="*/ 40 h 40"/>
                <a:gd name="T8" fmla="*/ 1470 w 54"/>
                <a:gd name="T9" fmla="*/ 53 h 40"/>
                <a:gd name="T10" fmla="*/ 1965 w 54"/>
                <a:gd name="T11" fmla="*/ 66 h 40"/>
                <a:gd name="T12" fmla="*/ 2490 w 54"/>
                <a:gd name="T13" fmla="*/ 76 h 40"/>
                <a:gd name="T14" fmla="*/ 3043 w 54"/>
                <a:gd name="T15" fmla="*/ 82 h 40"/>
                <a:gd name="T16" fmla="*/ 3672 w 54"/>
                <a:gd name="T17" fmla="*/ 71 h 40"/>
                <a:gd name="T18" fmla="*/ 3588 w 54"/>
                <a:gd name="T19" fmla="*/ 112 h 40"/>
                <a:gd name="T20" fmla="*/ 3387 w 54"/>
                <a:gd name="T21" fmla="*/ 149 h 40"/>
                <a:gd name="T22" fmla="*/ 3004 w 54"/>
                <a:gd name="T23" fmla="*/ 172 h 40"/>
                <a:gd name="T24" fmla="*/ 2463 w 54"/>
                <a:gd name="T25" fmla="*/ 183 h 40"/>
                <a:gd name="T26" fmla="*/ 1888 w 54"/>
                <a:gd name="T27" fmla="*/ 181 h 40"/>
                <a:gd name="T28" fmla="*/ 1264 w 54"/>
                <a:gd name="T29" fmla="*/ 147 h 40"/>
                <a:gd name="T30" fmla="*/ 664 w 54"/>
                <a:gd name="T31" fmla="*/ 95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2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>
                <a:gd name="T0" fmla="*/ 0 w 118"/>
                <a:gd name="T1" fmla="*/ 0 h 209"/>
                <a:gd name="T2" fmla="*/ 6 w 118"/>
                <a:gd name="T3" fmla="*/ 8 h 209"/>
                <a:gd name="T4" fmla="*/ 15 w 118"/>
                <a:gd name="T5" fmla="*/ 19 h 209"/>
                <a:gd name="T6" fmla="*/ 26 w 118"/>
                <a:gd name="T7" fmla="*/ 33 h 209"/>
                <a:gd name="T8" fmla="*/ 38 w 118"/>
                <a:gd name="T9" fmla="*/ 51 h 209"/>
                <a:gd name="T10" fmla="*/ 54 w 118"/>
                <a:gd name="T11" fmla="*/ 72 h 209"/>
                <a:gd name="T12" fmla="*/ 67 w 118"/>
                <a:gd name="T13" fmla="*/ 94 h 209"/>
                <a:gd name="T14" fmla="*/ 79 w 118"/>
                <a:gd name="T15" fmla="*/ 119 h 209"/>
                <a:gd name="T16" fmla="*/ 87 w 118"/>
                <a:gd name="T17" fmla="*/ 146 h 209"/>
                <a:gd name="T18" fmla="*/ 94 w 118"/>
                <a:gd name="T19" fmla="*/ 175 h 209"/>
                <a:gd name="T20" fmla="*/ 91 w 118"/>
                <a:gd name="T21" fmla="*/ 209 h 209"/>
                <a:gd name="T22" fmla="*/ 118 w 118"/>
                <a:gd name="T23" fmla="*/ 209 h 209"/>
                <a:gd name="T24" fmla="*/ 117 w 118"/>
                <a:gd name="T25" fmla="*/ 177 h 209"/>
                <a:gd name="T26" fmla="*/ 104 w 118"/>
                <a:gd name="T27" fmla="*/ 119 h 209"/>
                <a:gd name="T28" fmla="*/ 82 w 118"/>
                <a:gd name="T29" fmla="*/ 69 h 209"/>
                <a:gd name="T30" fmla="*/ 47 w 118"/>
                <a:gd name="T31" fmla="*/ 27 h 209"/>
                <a:gd name="T32" fmla="*/ 0 w 118"/>
                <a:gd name="T33" fmla="*/ 0 h 20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3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>
                <a:gd name="T0" fmla="*/ 103 w 130"/>
                <a:gd name="T1" fmla="*/ 0 h 128"/>
                <a:gd name="T2" fmla="*/ 130 w 130"/>
                <a:gd name="T3" fmla="*/ 128 h 128"/>
                <a:gd name="T4" fmla="*/ 125 w 130"/>
                <a:gd name="T5" fmla="*/ 126 h 128"/>
                <a:gd name="T6" fmla="*/ 111 w 130"/>
                <a:gd name="T7" fmla="*/ 121 h 128"/>
                <a:gd name="T8" fmla="*/ 92 w 130"/>
                <a:gd name="T9" fmla="*/ 111 h 128"/>
                <a:gd name="T10" fmla="*/ 68 w 130"/>
                <a:gd name="T11" fmla="*/ 103 h 128"/>
                <a:gd name="T12" fmla="*/ 41 w 130"/>
                <a:gd name="T13" fmla="*/ 94 h 128"/>
                <a:gd name="T14" fmla="*/ 19 w 130"/>
                <a:gd name="T15" fmla="*/ 90 h 128"/>
                <a:gd name="T16" fmla="*/ 0 w 130"/>
                <a:gd name="T17" fmla="*/ 93 h 128"/>
                <a:gd name="T18" fmla="*/ 0 w 130"/>
                <a:gd name="T19" fmla="*/ 72 h 128"/>
                <a:gd name="T20" fmla="*/ 12 w 130"/>
                <a:gd name="T21" fmla="*/ 70 h 128"/>
                <a:gd name="T22" fmla="*/ 24 w 130"/>
                <a:gd name="T23" fmla="*/ 66 h 128"/>
                <a:gd name="T24" fmla="*/ 38 w 130"/>
                <a:gd name="T25" fmla="*/ 66 h 128"/>
                <a:gd name="T26" fmla="*/ 51 w 130"/>
                <a:gd name="T27" fmla="*/ 67 h 128"/>
                <a:gd name="T28" fmla="*/ 65 w 130"/>
                <a:gd name="T29" fmla="*/ 70 h 128"/>
                <a:gd name="T30" fmla="*/ 78 w 130"/>
                <a:gd name="T31" fmla="*/ 78 h 128"/>
                <a:gd name="T32" fmla="*/ 81 w 130"/>
                <a:gd name="T33" fmla="*/ 74 h 128"/>
                <a:gd name="T34" fmla="*/ 81 w 130"/>
                <a:gd name="T35" fmla="*/ 58 h 128"/>
                <a:gd name="T36" fmla="*/ 82 w 130"/>
                <a:gd name="T37" fmla="*/ 37 h 128"/>
                <a:gd name="T38" fmla="*/ 82 w 130"/>
                <a:gd name="T39" fmla="*/ 29 h 128"/>
                <a:gd name="T40" fmla="*/ 80 w 130"/>
                <a:gd name="T41" fmla="*/ 29 h 128"/>
                <a:gd name="T42" fmla="*/ 77 w 130"/>
                <a:gd name="T43" fmla="*/ 27 h 128"/>
                <a:gd name="T44" fmla="*/ 76 w 130"/>
                <a:gd name="T45" fmla="*/ 22 h 128"/>
                <a:gd name="T46" fmla="*/ 75 w 130"/>
                <a:gd name="T47" fmla="*/ 19 h 128"/>
                <a:gd name="T48" fmla="*/ 76 w 130"/>
                <a:gd name="T49" fmla="*/ 15 h 128"/>
                <a:gd name="T50" fmla="*/ 79 w 130"/>
                <a:gd name="T51" fmla="*/ 10 h 128"/>
                <a:gd name="T52" fmla="*/ 89 w 130"/>
                <a:gd name="T53" fmla="*/ 6 h 128"/>
                <a:gd name="T54" fmla="*/ 103 w 130"/>
                <a:gd name="T55" fmla="*/ 0 h 12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4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>
                <a:gd name="T0" fmla="*/ 37 w 47"/>
                <a:gd name="T1" fmla="*/ 0 h 86"/>
                <a:gd name="T2" fmla="*/ 15 w 47"/>
                <a:gd name="T3" fmla="*/ 37 h 86"/>
                <a:gd name="T4" fmla="*/ 0 w 47"/>
                <a:gd name="T5" fmla="*/ 59 h 86"/>
                <a:gd name="T6" fmla="*/ 0 w 47"/>
                <a:gd name="T7" fmla="*/ 86 h 86"/>
                <a:gd name="T8" fmla="*/ 8 w 47"/>
                <a:gd name="T9" fmla="*/ 82 h 86"/>
                <a:gd name="T10" fmla="*/ 20 w 47"/>
                <a:gd name="T11" fmla="*/ 73 h 86"/>
                <a:gd name="T12" fmla="*/ 33 w 47"/>
                <a:gd name="T13" fmla="*/ 63 h 86"/>
                <a:gd name="T14" fmla="*/ 42 w 47"/>
                <a:gd name="T15" fmla="*/ 51 h 86"/>
                <a:gd name="T16" fmla="*/ 47 w 47"/>
                <a:gd name="T17" fmla="*/ 36 h 86"/>
                <a:gd name="T18" fmla="*/ 46 w 47"/>
                <a:gd name="T19" fmla="*/ 19 h 86"/>
                <a:gd name="T20" fmla="*/ 37 w 47"/>
                <a:gd name="T21" fmla="*/ 0 h 8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5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>
                <a:gd name="T0" fmla="*/ 0 w 497"/>
                <a:gd name="T1" fmla="*/ 13 h 740"/>
                <a:gd name="T2" fmla="*/ 41 w 497"/>
                <a:gd name="T3" fmla="*/ 4 h 740"/>
                <a:gd name="T4" fmla="*/ 101 w 497"/>
                <a:gd name="T5" fmla="*/ 0 h 740"/>
                <a:gd name="T6" fmla="*/ 170 w 497"/>
                <a:gd name="T7" fmla="*/ 4 h 740"/>
                <a:gd name="T8" fmla="*/ 248 w 497"/>
                <a:gd name="T9" fmla="*/ 21 h 740"/>
                <a:gd name="T10" fmla="*/ 323 w 497"/>
                <a:gd name="T11" fmla="*/ 50 h 740"/>
                <a:gd name="T12" fmla="*/ 382 w 497"/>
                <a:gd name="T13" fmla="*/ 90 h 740"/>
                <a:gd name="T14" fmla="*/ 428 w 497"/>
                <a:gd name="T15" fmla="*/ 141 h 740"/>
                <a:gd name="T16" fmla="*/ 463 w 497"/>
                <a:gd name="T17" fmla="*/ 199 h 740"/>
                <a:gd name="T18" fmla="*/ 485 w 497"/>
                <a:gd name="T19" fmla="*/ 262 h 740"/>
                <a:gd name="T20" fmla="*/ 496 w 497"/>
                <a:gd name="T21" fmla="*/ 327 h 740"/>
                <a:gd name="T22" fmla="*/ 497 w 497"/>
                <a:gd name="T23" fmla="*/ 396 h 740"/>
                <a:gd name="T24" fmla="*/ 487 w 497"/>
                <a:gd name="T25" fmla="*/ 462 h 740"/>
                <a:gd name="T26" fmla="*/ 470 w 497"/>
                <a:gd name="T27" fmla="*/ 527 h 740"/>
                <a:gd name="T28" fmla="*/ 443 w 497"/>
                <a:gd name="T29" fmla="*/ 586 h 740"/>
                <a:gd name="T30" fmla="*/ 406 w 497"/>
                <a:gd name="T31" fmla="*/ 639 h 740"/>
                <a:gd name="T32" fmla="*/ 364 w 497"/>
                <a:gd name="T33" fmla="*/ 683 h 740"/>
                <a:gd name="T34" fmla="*/ 315 w 497"/>
                <a:gd name="T35" fmla="*/ 715 h 740"/>
                <a:gd name="T36" fmla="*/ 259 w 497"/>
                <a:gd name="T37" fmla="*/ 736 h 740"/>
                <a:gd name="T38" fmla="*/ 198 w 497"/>
                <a:gd name="T39" fmla="*/ 740 h 740"/>
                <a:gd name="T40" fmla="*/ 131 w 497"/>
                <a:gd name="T41" fmla="*/ 727 h 740"/>
                <a:gd name="T42" fmla="*/ 167 w 497"/>
                <a:gd name="T43" fmla="*/ 728 h 740"/>
                <a:gd name="T44" fmla="*/ 204 w 497"/>
                <a:gd name="T45" fmla="*/ 718 h 740"/>
                <a:gd name="T46" fmla="*/ 238 w 497"/>
                <a:gd name="T47" fmla="*/ 700 h 740"/>
                <a:gd name="T48" fmla="*/ 272 w 497"/>
                <a:gd name="T49" fmla="*/ 670 h 740"/>
                <a:gd name="T50" fmla="*/ 304 w 497"/>
                <a:gd name="T51" fmla="*/ 635 h 740"/>
                <a:gd name="T52" fmla="*/ 333 w 497"/>
                <a:gd name="T53" fmla="*/ 594 h 740"/>
                <a:gd name="T54" fmla="*/ 358 w 497"/>
                <a:gd name="T55" fmla="*/ 549 h 740"/>
                <a:gd name="T56" fmla="*/ 381 w 497"/>
                <a:gd name="T57" fmla="*/ 500 h 740"/>
                <a:gd name="T58" fmla="*/ 396 w 497"/>
                <a:gd name="T59" fmla="*/ 449 h 740"/>
                <a:gd name="T60" fmla="*/ 408 w 497"/>
                <a:gd name="T61" fmla="*/ 397 h 740"/>
                <a:gd name="T62" fmla="*/ 414 w 497"/>
                <a:gd name="T63" fmla="*/ 346 h 740"/>
                <a:gd name="T64" fmla="*/ 412 w 497"/>
                <a:gd name="T65" fmla="*/ 296 h 740"/>
                <a:gd name="T66" fmla="*/ 402 w 497"/>
                <a:gd name="T67" fmla="*/ 251 h 740"/>
                <a:gd name="T68" fmla="*/ 384 w 497"/>
                <a:gd name="T69" fmla="*/ 208 h 740"/>
                <a:gd name="T70" fmla="*/ 357 w 497"/>
                <a:gd name="T71" fmla="*/ 172 h 740"/>
                <a:gd name="T72" fmla="*/ 320 w 497"/>
                <a:gd name="T73" fmla="*/ 142 h 740"/>
                <a:gd name="T74" fmla="*/ 260 w 497"/>
                <a:gd name="T75" fmla="*/ 107 h 740"/>
                <a:gd name="T76" fmla="*/ 203 w 497"/>
                <a:gd name="T77" fmla="*/ 82 h 740"/>
                <a:gd name="T78" fmla="*/ 154 w 497"/>
                <a:gd name="T79" fmla="*/ 65 h 740"/>
                <a:gd name="T80" fmla="*/ 108 w 497"/>
                <a:gd name="T81" fmla="*/ 56 h 740"/>
                <a:gd name="T82" fmla="*/ 68 w 497"/>
                <a:gd name="T83" fmla="*/ 55 h 740"/>
                <a:gd name="T84" fmla="*/ 32 w 497"/>
                <a:gd name="T85" fmla="*/ 61 h 740"/>
                <a:gd name="T86" fmla="*/ 0 w 497"/>
                <a:gd name="T87" fmla="*/ 70 h 740"/>
                <a:gd name="T88" fmla="*/ 0 w 497"/>
                <a:gd name="T89" fmla="*/ 13 h 740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6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>
                <a:gd name="T0" fmla="*/ 0 w 257"/>
                <a:gd name="T1" fmla="*/ 0 h 237"/>
                <a:gd name="T2" fmla="*/ 0 w 257"/>
                <a:gd name="T3" fmla="*/ 47 h 237"/>
                <a:gd name="T4" fmla="*/ 1242 w 257"/>
                <a:gd name="T5" fmla="*/ 100 h 237"/>
                <a:gd name="T6" fmla="*/ 2842 w 257"/>
                <a:gd name="T7" fmla="*/ 152 h 237"/>
                <a:gd name="T8" fmla="*/ 5092 w 257"/>
                <a:gd name="T9" fmla="*/ 196 h 237"/>
                <a:gd name="T10" fmla="*/ 8227 w 257"/>
                <a:gd name="T11" fmla="*/ 239 h 237"/>
                <a:gd name="T12" fmla="*/ 12211 w 257"/>
                <a:gd name="T13" fmla="*/ 283 h 237"/>
                <a:gd name="T14" fmla="*/ 17298 w 257"/>
                <a:gd name="T15" fmla="*/ 324 h 237"/>
                <a:gd name="T16" fmla="*/ 23154 w 257"/>
                <a:gd name="T17" fmla="*/ 358 h 237"/>
                <a:gd name="T18" fmla="*/ 30682 w 257"/>
                <a:gd name="T19" fmla="*/ 390 h 237"/>
                <a:gd name="T20" fmla="*/ 39197 w 257"/>
                <a:gd name="T21" fmla="*/ 417 h 237"/>
                <a:gd name="T22" fmla="*/ 48278 w 257"/>
                <a:gd name="T23" fmla="*/ 439 h 237"/>
                <a:gd name="T24" fmla="*/ 59513 w 257"/>
                <a:gd name="T25" fmla="*/ 458 h 237"/>
                <a:gd name="T26" fmla="*/ 71776 w 257"/>
                <a:gd name="T27" fmla="*/ 469 h 237"/>
                <a:gd name="T28" fmla="*/ 85797 w 257"/>
                <a:gd name="T29" fmla="*/ 477 h 237"/>
                <a:gd name="T30" fmla="*/ 100274 w 257"/>
                <a:gd name="T31" fmla="*/ 473 h 237"/>
                <a:gd name="T32" fmla="*/ 117224 w 257"/>
                <a:gd name="T33" fmla="*/ 466 h 237"/>
                <a:gd name="T34" fmla="*/ 102373 w 257"/>
                <a:gd name="T35" fmla="*/ 455 h 237"/>
                <a:gd name="T36" fmla="*/ 88820 w 257"/>
                <a:gd name="T37" fmla="*/ 440 h 237"/>
                <a:gd name="T38" fmla="*/ 77566 w 257"/>
                <a:gd name="T39" fmla="*/ 425 h 237"/>
                <a:gd name="T40" fmla="*/ 67512 w 257"/>
                <a:gd name="T41" fmla="*/ 410 h 237"/>
                <a:gd name="T42" fmla="*/ 58345 w 257"/>
                <a:gd name="T43" fmla="*/ 388 h 237"/>
                <a:gd name="T44" fmla="*/ 51117 w 257"/>
                <a:gd name="T45" fmla="*/ 365 h 237"/>
                <a:gd name="T46" fmla="*/ 44448 w 257"/>
                <a:gd name="T47" fmla="*/ 340 h 237"/>
                <a:gd name="T48" fmla="*/ 38189 w 257"/>
                <a:gd name="T49" fmla="*/ 312 h 237"/>
                <a:gd name="T50" fmla="*/ 32565 w 257"/>
                <a:gd name="T51" fmla="*/ 283 h 237"/>
                <a:gd name="T52" fmla="*/ 27975 w 257"/>
                <a:gd name="T53" fmla="*/ 249 h 237"/>
                <a:gd name="T54" fmla="*/ 24039 w 257"/>
                <a:gd name="T55" fmla="*/ 216 h 237"/>
                <a:gd name="T56" fmla="*/ 19730 w 257"/>
                <a:gd name="T57" fmla="*/ 176 h 237"/>
                <a:gd name="T58" fmla="*/ 15040 w 257"/>
                <a:gd name="T59" fmla="*/ 137 h 237"/>
                <a:gd name="T60" fmla="*/ 10562 w 257"/>
                <a:gd name="T61" fmla="*/ 96 h 237"/>
                <a:gd name="T62" fmla="*/ 5335 w 257"/>
                <a:gd name="T63" fmla="*/ 45 h 237"/>
                <a:gd name="T64" fmla="*/ 0 w 257"/>
                <a:gd name="T65" fmla="*/ 0 h 2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7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>
                <a:gd name="T0" fmla="*/ 40200 w 124"/>
                <a:gd name="T1" fmla="*/ 0 h 110"/>
                <a:gd name="T2" fmla="*/ 64267 w 124"/>
                <a:gd name="T3" fmla="*/ 274 h 110"/>
                <a:gd name="T4" fmla="*/ 62453 w 124"/>
                <a:gd name="T5" fmla="*/ 273 h 110"/>
                <a:gd name="T6" fmla="*/ 55480 w 124"/>
                <a:gd name="T7" fmla="*/ 268 h 110"/>
                <a:gd name="T8" fmla="*/ 46372 w 124"/>
                <a:gd name="T9" fmla="*/ 259 h 110"/>
                <a:gd name="T10" fmla="*/ 35432 w 124"/>
                <a:gd name="T11" fmla="*/ 253 h 110"/>
                <a:gd name="T12" fmla="*/ 23318 w 124"/>
                <a:gd name="T13" fmla="*/ 248 h 110"/>
                <a:gd name="T14" fmla="*/ 13237 w 124"/>
                <a:gd name="T15" fmla="*/ 250 h 110"/>
                <a:gd name="T16" fmla="*/ 4712 w 124"/>
                <a:gd name="T17" fmla="*/ 261 h 110"/>
                <a:gd name="T18" fmla="*/ 0 w 124"/>
                <a:gd name="T19" fmla="*/ 280 h 110"/>
                <a:gd name="T20" fmla="*/ 1929 w 124"/>
                <a:gd name="T21" fmla="*/ 250 h 110"/>
                <a:gd name="T22" fmla="*/ 4238 w 124"/>
                <a:gd name="T23" fmla="*/ 227 h 110"/>
                <a:gd name="T24" fmla="*/ 8547 w 124"/>
                <a:gd name="T25" fmla="*/ 209 h 110"/>
                <a:gd name="T26" fmla="*/ 13237 w 124"/>
                <a:gd name="T27" fmla="*/ 193 h 110"/>
                <a:gd name="T28" fmla="*/ 18778 w 124"/>
                <a:gd name="T29" fmla="*/ 183 h 110"/>
                <a:gd name="T30" fmla="*/ 24247 w 124"/>
                <a:gd name="T31" fmla="*/ 182 h 110"/>
                <a:gd name="T32" fmla="*/ 30405 w 124"/>
                <a:gd name="T33" fmla="*/ 182 h 110"/>
                <a:gd name="T34" fmla="*/ 37372 w 124"/>
                <a:gd name="T35" fmla="*/ 190 h 110"/>
                <a:gd name="T36" fmla="*/ 37870 w 124"/>
                <a:gd name="T37" fmla="*/ 182 h 110"/>
                <a:gd name="T38" fmla="*/ 36362 w 124"/>
                <a:gd name="T39" fmla="*/ 145 h 110"/>
                <a:gd name="T40" fmla="*/ 34688 w 124"/>
                <a:gd name="T41" fmla="*/ 97 h 110"/>
                <a:gd name="T42" fmla="*/ 34060 w 124"/>
                <a:gd name="T43" fmla="*/ 76 h 110"/>
                <a:gd name="T44" fmla="*/ 32655 w 124"/>
                <a:gd name="T45" fmla="*/ 76 h 110"/>
                <a:gd name="T46" fmla="*/ 31404 w 124"/>
                <a:gd name="T47" fmla="*/ 73 h 110"/>
                <a:gd name="T48" fmla="*/ 30405 w 124"/>
                <a:gd name="T49" fmla="*/ 64 h 110"/>
                <a:gd name="T50" fmla="*/ 29849 w 124"/>
                <a:gd name="T51" fmla="*/ 55 h 110"/>
                <a:gd name="T52" fmla="*/ 29849 w 124"/>
                <a:gd name="T53" fmla="*/ 47 h 110"/>
                <a:gd name="T54" fmla="*/ 30405 w 124"/>
                <a:gd name="T55" fmla="*/ 37 h 110"/>
                <a:gd name="T56" fmla="*/ 34432 w 124"/>
                <a:gd name="T57" fmla="*/ 8 h 110"/>
                <a:gd name="T58" fmla="*/ 40200 w 124"/>
                <a:gd name="T59" fmla="*/ 0 h 1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8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>
                <a:gd name="T0" fmla="*/ 0 w 109"/>
                <a:gd name="T1" fmla="*/ 0 h 156"/>
                <a:gd name="T2" fmla="*/ 2626 w 109"/>
                <a:gd name="T3" fmla="*/ 1 h 156"/>
                <a:gd name="T4" fmla="*/ 9358 w 109"/>
                <a:gd name="T5" fmla="*/ 5 h 156"/>
                <a:gd name="T6" fmla="*/ 19590 w 109"/>
                <a:gd name="T7" fmla="*/ 12 h 156"/>
                <a:gd name="T8" fmla="*/ 30956 w 109"/>
                <a:gd name="T9" fmla="*/ 45 h 156"/>
                <a:gd name="T10" fmla="*/ 41748 w 109"/>
                <a:gd name="T11" fmla="*/ 71 h 156"/>
                <a:gd name="T12" fmla="*/ 51221 w 109"/>
                <a:gd name="T13" fmla="*/ 120 h 156"/>
                <a:gd name="T14" fmla="*/ 56997 w 109"/>
                <a:gd name="T15" fmla="*/ 183 h 156"/>
                <a:gd name="T16" fmla="*/ 58130 w 109"/>
                <a:gd name="T17" fmla="*/ 265 h 156"/>
                <a:gd name="T18" fmla="*/ 56302 w 109"/>
                <a:gd name="T19" fmla="*/ 265 h 156"/>
                <a:gd name="T20" fmla="*/ 53205 w 109"/>
                <a:gd name="T21" fmla="*/ 265 h 156"/>
                <a:gd name="T22" fmla="*/ 49600 w 109"/>
                <a:gd name="T23" fmla="*/ 265 h 156"/>
                <a:gd name="T24" fmla="*/ 46339 w 109"/>
                <a:gd name="T25" fmla="*/ 261 h 156"/>
                <a:gd name="T26" fmla="*/ 43103 w 109"/>
                <a:gd name="T27" fmla="*/ 259 h 156"/>
                <a:gd name="T28" fmla="*/ 39492 w 109"/>
                <a:gd name="T29" fmla="*/ 254 h 156"/>
                <a:gd name="T30" fmla="*/ 35167 w 109"/>
                <a:gd name="T31" fmla="*/ 247 h 156"/>
                <a:gd name="T32" fmla="*/ 30956 w 109"/>
                <a:gd name="T33" fmla="*/ 237 h 156"/>
                <a:gd name="T34" fmla="*/ 28162 w 109"/>
                <a:gd name="T35" fmla="*/ 213 h 156"/>
                <a:gd name="T36" fmla="*/ 28162 w 109"/>
                <a:gd name="T37" fmla="*/ 188 h 156"/>
                <a:gd name="T38" fmla="*/ 30097 w 109"/>
                <a:gd name="T39" fmla="*/ 165 h 156"/>
                <a:gd name="T40" fmla="*/ 31880 w 109"/>
                <a:gd name="T41" fmla="*/ 134 h 156"/>
                <a:gd name="T42" fmla="*/ 30097 w 109"/>
                <a:gd name="T43" fmla="*/ 107 h 156"/>
                <a:gd name="T44" fmla="*/ 25813 w 109"/>
                <a:gd name="T45" fmla="*/ 69 h 156"/>
                <a:gd name="T46" fmla="*/ 16797 w 109"/>
                <a:gd name="T47" fmla="*/ 44 h 156"/>
                <a:gd name="T48" fmla="*/ 0 w 109"/>
                <a:gd name="T49" fmla="*/ 0 h 15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49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>
                <a:gd name="T0" fmla="*/ 16662 w 46"/>
                <a:gd name="T1" fmla="*/ 0 h 94"/>
                <a:gd name="T2" fmla="*/ 10564 w 46"/>
                <a:gd name="T3" fmla="*/ 71 h 94"/>
                <a:gd name="T4" fmla="*/ 7838 w 46"/>
                <a:gd name="T5" fmla="*/ 118 h 94"/>
                <a:gd name="T6" fmla="*/ 5815 w 46"/>
                <a:gd name="T7" fmla="*/ 154 h 94"/>
                <a:gd name="T8" fmla="*/ 0 w 46"/>
                <a:gd name="T9" fmla="*/ 180 h 94"/>
                <a:gd name="T10" fmla="*/ 6383 w 46"/>
                <a:gd name="T11" fmla="*/ 169 h 94"/>
                <a:gd name="T12" fmla="*/ 12362 w 46"/>
                <a:gd name="T13" fmla="*/ 157 h 94"/>
                <a:gd name="T14" fmla="*/ 16743 w 46"/>
                <a:gd name="T15" fmla="*/ 132 h 94"/>
                <a:gd name="T16" fmla="*/ 21064 w 46"/>
                <a:gd name="T17" fmla="*/ 109 h 94"/>
                <a:gd name="T18" fmla="*/ 23978 w 46"/>
                <a:gd name="T19" fmla="*/ 85 h 94"/>
                <a:gd name="T20" fmla="*/ 24272 w 46"/>
                <a:gd name="T21" fmla="*/ 55 h 94"/>
                <a:gd name="T22" fmla="*/ 22457 w 46"/>
                <a:gd name="T23" fmla="*/ 15 h 94"/>
                <a:gd name="T24" fmla="*/ 16662 w 46"/>
                <a:gd name="T25" fmla="*/ 0 h 9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0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>
                <a:gd name="T0" fmla="*/ 0 w 54"/>
                <a:gd name="T1" fmla="*/ 0 h 40"/>
                <a:gd name="T2" fmla="*/ 1 w 54"/>
                <a:gd name="T3" fmla="*/ 1 h 40"/>
                <a:gd name="T4" fmla="*/ 2676 w 54"/>
                <a:gd name="T5" fmla="*/ 3 h 40"/>
                <a:gd name="T6" fmla="*/ 5424 w 54"/>
                <a:gd name="T7" fmla="*/ 8 h 40"/>
                <a:gd name="T8" fmla="*/ 8720 w 54"/>
                <a:gd name="T9" fmla="*/ 12 h 40"/>
                <a:gd name="T10" fmla="*/ 12289 w 54"/>
                <a:gd name="T11" fmla="*/ 15 h 40"/>
                <a:gd name="T12" fmla="*/ 16129 w 54"/>
                <a:gd name="T13" fmla="*/ 17 h 40"/>
                <a:gd name="T14" fmla="*/ 19169 w 54"/>
                <a:gd name="T15" fmla="*/ 18 h 40"/>
                <a:gd name="T16" fmla="*/ 22740 w 54"/>
                <a:gd name="T17" fmla="*/ 16 h 40"/>
                <a:gd name="T18" fmla="*/ 22449 w 54"/>
                <a:gd name="T19" fmla="*/ 46 h 40"/>
                <a:gd name="T20" fmla="*/ 21189 w 54"/>
                <a:gd name="T21" fmla="*/ 54 h 40"/>
                <a:gd name="T22" fmla="*/ 18660 w 54"/>
                <a:gd name="T23" fmla="*/ 59 h 40"/>
                <a:gd name="T24" fmla="*/ 15503 w 54"/>
                <a:gd name="T25" fmla="*/ 61 h 40"/>
                <a:gd name="T26" fmla="*/ 11627 w 54"/>
                <a:gd name="T27" fmla="*/ 60 h 40"/>
                <a:gd name="T28" fmla="*/ 7872 w 54"/>
                <a:gd name="T29" fmla="*/ 53 h 40"/>
                <a:gd name="T30" fmla="*/ 4068 w 54"/>
                <a:gd name="T31" fmla="*/ 41 h 40"/>
                <a:gd name="T32" fmla="*/ 0 w 54"/>
                <a:gd name="T33" fmla="*/ 0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1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>
                <a:gd name="T0" fmla="*/ 264 w 360"/>
                <a:gd name="T1" fmla="*/ 0 h 650"/>
                <a:gd name="T2" fmla="*/ 269 w 360"/>
                <a:gd name="T3" fmla="*/ 9 h 650"/>
                <a:gd name="T4" fmla="*/ 277 w 360"/>
                <a:gd name="T5" fmla="*/ 22 h 650"/>
                <a:gd name="T6" fmla="*/ 286 w 360"/>
                <a:gd name="T7" fmla="*/ 39 h 650"/>
                <a:gd name="T8" fmla="*/ 297 w 360"/>
                <a:gd name="T9" fmla="*/ 58 h 650"/>
                <a:gd name="T10" fmla="*/ 309 w 360"/>
                <a:gd name="T11" fmla="*/ 83 h 650"/>
                <a:gd name="T12" fmla="*/ 319 w 360"/>
                <a:gd name="T13" fmla="*/ 108 h 650"/>
                <a:gd name="T14" fmla="*/ 329 w 360"/>
                <a:gd name="T15" fmla="*/ 136 h 650"/>
                <a:gd name="T16" fmla="*/ 333 w 360"/>
                <a:gd name="T17" fmla="*/ 163 h 650"/>
                <a:gd name="T18" fmla="*/ 336 w 360"/>
                <a:gd name="T19" fmla="*/ 193 h 650"/>
                <a:gd name="T20" fmla="*/ 332 w 360"/>
                <a:gd name="T21" fmla="*/ 223 h 650"/>
                <a:gd name="T22" fmla="*/ 323 w 360"/>
                <a:gd name="T23" fmla="*/ 255 h 650"/>
                <a:gd name="T24" fmla="*/ 310 w 360"/>
                <a:gd name="T25" fmla="*/ 285 h 650"/>
                <a:gd name="T26" fmla="*/ 287 w 360"/>
                <a:gd name="T27" fmla="*/ 315 h 650"/>
                <a:gd name="T28" fmla="*/ 257 w 360"/>
                <a:gd name="T29" fmla="*/ 343 h 650"/>
                <a:gd name="T30" fmla="*/ 218 w 360"/>
                <a:gd name="T31" fmla="*/ 370 h 650"/>
                <a:gd name="T32" fmla="*/ 167 w 360"/>
                <a:gd name="T33" fmla="*/ 396 h 650"/>
                <a:gd name="T34" fmla="*/ 111 w 360"/>
                <a:gd name="T35" fmla="*/ 425 h 650"/>
                <a:gd name="T36" fmla="*/ 69 w 360"/>
                <a:gd name="T37" fmla="*/ 457 h 650"/>
                <a:gd name="T38" fmla="*/ 35 w 360"/>
                <a:gd name="T39" fmla="*/ 490 h 650"/>
                <a:gd name="T40" fmla="*/ 12 w 360"/>
                <a:gd name="T41" fmla="*/ 526 h 650"/>
                <a:gd name="T42" fmla="*/ 0 w 360"/>
                <a:gd name="T43" fmla="*/ 553 h 650"/>
                <a:gd name="T44" fmla="*/ 0 w 360"/>
                <a:gd name="T45" fmla="*/ 650 h 650"/>
                <a:gd name="T46" fmla="*/ 6 w 360"/>
                <a:gd name="T47" fmla="*/ 628 h 650"/>
                <a:gd name="T48" fmla="*/ 19 w 360"/>
                <a:gd name="T49" fmla="*/ 594 h 650"/>
                <a:gd name="T50" fmla="*/ 43 w 360"/>
                <a:gd name="T51" fmla="*/ 551 h 650"/>
                <a:gd name="T52" fmla="*/ 76 w 360"/>
                <a:gd name="T53" fmla="*/ 503 h 650"/>
                <a:gd name="T54" fmla="*/ 125 w 360"/>
                <a:gd name="T55" fmla="*/ 454 h 650"/>
                <a:gd name="T56" fmla="*/ 190 w 360"/>
                <a:gd name="T57" fmla="*/ 408 h 650"/>
                <a:gd name="T58" fmla="*/ 275 w 360"/>
                <a:gd name="T59" fmla="*/ 365 h 650"/>
                <a:gd name="T60" fmla="*/ 308 w 360"/>
                <a:gd name="T61" fmla="*/ 342 h 650"/>
                <a:gd name="T62" fmla="*/ 335 w 360"/>
                <a:gd name="T63" fmla="*/ 305 h 650"/>
                <a:gd name="T64" fmla="*/ 352 w 360"/>
                <a:gd name="T65" fmla="*/ 255 h 650"/>
                <a:gd name="T66" fmla="*/ 360 w 360"/>
                <a:gd name="T67" fmla="*/ 201 h 650"/>
                <a:gd name="T68" fmla="*/ 356 w 360"/>
                <a:gd name="T69" fmla="*/ 144 h 650"/>
                <a:gd name="T70" fmla="*/ 341 w 360"/>
                <a:gd name="T71" fmla="*/ 88 h 650"/>
                <a:gd name="T72" fmla="*/ 311 w 360"/>
                <a:gd name="T73" fmla="*/ 39 h 650"/>
                <a:gd name="T74" fmla="*/ 264 w 360"/>
                <a:gd name="T75" fmla="*/ 0 h 65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52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>
                <a:gd name="T0" fmla="*/ 8731 w 596"/>
                <a:gd name="T1" fmla="*/ 686 h 666"/>
                <a:gd name="T2" fmla="*/ 3236 w 596"/>
                <a:gd name="T3" fmla="*/ 636 h 666"/>
                <a:gd name="T4" fmla="*/ 0 w 596"/>
                <a:gd name="T5" fmla="*/ 538 h 666"/>
                <a:gd name="T6" fmla="*/ 1955 w 596"/>
                <a:gd name="T7" fmla="*/ 414 h 666"/>
                <a:gd name="T8" fmla="*/ 13605 w 596"/>
                <a:gd name="T9" fmla="*/ 282 h 666"/>
                <a:gd name="T10" fmla="*/ 36958 w 596"/>
                <a:gd name="T11" fmla="*/ 158 h 666"/>
                <a:gd name="T12" fmla="*/ 76384 w 596"/>
                <a:gd name="T13" fmla="*/ 54 h 666"/>
                <a:gd name="T14" fmla="*/ 132551 w 596"/>
                <a:gd name="T15" fmla="*/ 2 h 666"/>
                <a:gd name="T16" fmla="*/ 204404 w 596"/>
                <a:gd name="T17" fmla="*/ 9 h 666"/>
                <a:gd name="T18" fmla="*/ 260035 w 596"/>
                <a:gd name="T19" fmla="*/ 125 h 666"/>
                <a:gd name="T20" fmla="*/ 297636 w 596"/>
                <a:gd name="T21" fmla="*/ 306 h 666"/>
                <a:gd name="T22" fmla="*/ 317382 w 596"/>
                <a:gd name="T23" fmla="*/ 531 h 666"/>
                <a:gd name="T24" fmla="*/ 319827 w 596"/>
                <a:gd name="T25" fmla="*/ 763 h 666"/>
                <a:gd name="T26" fmla="*/ 304342 w 596"/>
                <a:gd name="T27" fmla="*/ 977 h 666"/>
                <a:gd name="T28" fmla="*/ 272328 w 596"/>
                <a:gd name="T29" fmla="*/ 1144 h 666"/>
                <a:gd name="T30" fmla="*/ 224046 w 596"/>
                <a:gd name="T31" fmla="*/ 1235 h 666"/>
                <a:gd name="T32" fmla="*/ 209062 w 596"/>
                <a:gd name="T33" fmla="*/ 1228 h 666"/>
                <a:gd name="T34" fmla="*/ 237086 w 596"/>
                <a:gd name="T35" fmla="*/ 1152 h 666"/>
                <a:gd name="T36" fmla="*/ 258879 w 596"/>
                <a:gd name="T37" fmla="*/ 1011 h 666"/>
                <a:gd name="T38" fmla="*/ 273870 w 596"/>
                <a:gd name="T39" fmla="*/ 845 h 666"/>
                <a:gd name="T40" fmla="*/ 279193 w 596"/>
                <a:gd name="T41" fmla="*/ 662 h 666"/>
                <a:gd name="T42" fmla="*/ 275972 w 596"/>
                <a:gd name="T43" fmla="*/ 480 h 666"/>
                <a:gd name="T44" fmla="*/ 260379 w 596"/>
                <a:gd name="T45" fmla="*/ 323 h 666"/>
                <a:gd name="T46" fmla="*/ 232602 w 596"/>
                <a:gd name="T47" fmla="*/ 209 h 666"/>
                <a:gd name="T48" fmla="*/ 183336 w 596"/>
                <a:gd name="T49" fmla="*/ 138 h 666"/>
                <a:gd name="T50" fmla="*/ 132227 w 596"/>
                <a:gd name="T51" fmla="*/ 112 h 666"/>
                <a:gd name="T52" fmla="*/ 93573 w 596"/>
                <a:gd name="T53" fmla="*/ 130 h 666"/>
                <a:gd name="T54" fmla="*/ 65116 w 596"/>
                <a:gd name="T55" fmla="*/ 186 h 666"/>
                <a:gd name="T56" fmla="*/ 45054 w 596"/>
                <a:gd name="T57" fmla="*/ 277 h 666"/>
                <a:gd name="T58" fmla="*/ 30661 w 596"/>
                <a:gd name="T59" fmla="*/ 384 h 666"/>
                <a:gd name="T60" fmla="*/ 21433 w 596"/>
                <a:gd name="T61" fmla="*/ 505 h 666"/>
                <a:gd name="T62" fmla="*/ 15055 w 596"/>
                <a:gd name="T63" fmla="*/ 628 h 66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7389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/>
              <a:t>Click to edit Master title style</a:t>
            </a:r>
          </a:p>
        </p:txBody>
      </p:sp>
      <p:sp>
        <p:nvSpPr>
          <p:cNvPr id="1028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en-US"/>
              <a:t>Click to edit Master text styles</a:t>
            </a:r>
          </a:p>
          <a:p>
            <a:pPr lvl="1"/>
            <a:r>
              <a:rPr lang="tr-TR" altLang="en-US"/>
              <a:t>Second level</a:t>
            </a:r>
          </a:p>
          <a:p>
            <a:pPr lvl="2"/>
            <a:r>
              <a:rPr lang="tr-TR" altLang="en-US"/>
              <a:t>Third level</a:t>
            </a:r>
          </a:p>
          <a:p>
            <a:pPr lvl="3"/>
            <a:r>
              <a:rPr lang="tr-TR" altLang="en-US"/>
              <a:t>Fourth level</a:t>
            </a:r>
          </a:p>
          <a:p>
            <a:pPr lvl="4"/>
            <a:r>
              <a:rPr lang="tr-TR" altLang="en-US"/>
              <a:t>Fifth level</a:t>
            </a:r>
          </a:p>
        </p:txBody>
      </p:sp>
      <p:sp>
        <p:nvSpPr>
          <p:cNvPr id="57391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fld id="{C81407FF-ED76-4622-9DD0-0CF5E091FD5B}" type="datetime1">
              <a:rPr lang="en-AU"/>
              <a:pPr>
                <a:defRPr/>
              </a:pPr>
              <a:t>9/07/2024</a:t>
            </a:fld>
            <a:endParaRPr lang="tr-TR"/>
          </a:p>
        </p:txBody>
      </p:sp>
      <p:sp>
        <p:nvSpPr>
          <p:cNvPr id="57392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7393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093ED120-6853-40E0-8D18-5D53224291A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6" r:id="rId1"/>
    <p:sldLayoutId id="2147483935" r:id="rId2"/>
    <p:sldLayoutId id="2147483936" r:id="rId3"/>
    <p:sldLayoutId id="2147483937" r:id="rId4"/>
    <p:sldLayoutId id="2147483938" r:id="rId5"/>
    <p:sldLayoutId id="2147483939" r:id="rId6"/>
    <p:sldLayoutId id="2147483940" r:id="rId7"/>
    <p:sldLayoutId id="2147483941" r:id="rId8"/>
    <p:sldLayoutId id="2147483942" r:id="rId9"/>
    <p:sldLayoutId id="2147483943" r:id="rId10"/>
    <p:sldLayoutId id="2147483944" r:id="rId11"/>
    <p:sldLayoutId id="2147483945" r:id="rId12"/>
  </p:sldLayoutIdLst>
  <p:transition spd="slow">
    <p:wheel spokes="1"/>
  </p:transition>
  <p:hf hdr="0" ftr="0" dt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2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3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e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5.vml"/><Relationship Id="rId5" Type="http://schemas.openxmlformats.org/officeDocument/2006/relationships/chart" Target="../charts/chart4.xml"/><Relationship Id="rId4" Type="http://schemas.openxmlformats.org/officeDocument/2006/relationships/image" Target="../media/image6.e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438E271-631D-45C7-BD5B-1326E33471F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tr-TR" altLang="en-US" sz="140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1773238"/>
            <a:ext cx="7777162" cy="2519362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b="0" dirty="0">
                <a:latin typeface="Times New Roman" pitchFamily="18" charset="0"/>
              </a:rPr>
              <a:t>Bilkent University</a:t>
            </a:r>
            <a:br>
              <a:rPr lang="tr-TR" sz="4000" b="0" dirty="0">
                <a:latin typeface="Times New Roman" pitchFamily="18" charset="0"/>
              </a:rPr>
            </a:br>
            <a:r>
              <a:rPr lang="tr-TR" sz="4000" b="0" dirty="0">
                <a:latin typeface="Times New Roman" pitchFamily="18" charset="0"/>
              </a:rPr>
              <a:t>Faculty of Applied Sciences (FAS)</a:t>
            </a:r>
            <a:br>
              <a:rPr lang="tr-TR" sz="4000" b="0" dirty="0">
                <a:latin typeface="Times New Roman" pitchFamily="18" charset="0"/>
              </a:rPr>
            </a:br>
            <a:r>
              <a:rPr lang="tr-TR" sz="4000" b="0" dirty="0">
                <a:latin typeface="Times New Roman" pitchFamily="18" charset="0"/>
              </a:rPr>
              <a:t>Department of Tourism &amp; Hotel Management (THM)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4437063"/>
            <a:ext cx="6400800" cy="10795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b="0" dirty="0">
                <a:latin typeface="Times New Roman" pitchFamily="18" charset="0"/>
              </a:rPr>
              <a:t>THM 415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b="0" dirty="0">
                <a:latin typeface="Times New Roman" pitchFamily="18" charset="0"/>
              </a:rPr>
              <a:t>Mid-Semester Evaluation</a:t>
            </a:r>
          </a:p>
        </p:txBody>
      </p:sp>
      <p:pic>
        <p:nvPicPr>
          <p:cNvPr id="410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8600"/>
            <a:ext cx="12192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02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tr-TR" sz="1400" dirty="0"/>
              <a:t>09</a:t>
            </a:r>
            <a:r>
              <a:rPr lang="en-AU" altLang="tr-TR" sz="1400" dirty="0"/>
              <a:t>/</a:t>
            </a:r>
            <a:r>
              <a:rPr lang="tr-TR" altLang="tr-TR" sz="1400" dirty="0"/>
              <a:t>0</a:t>
            </a:r>
            <a:r>
              <a:rPr lang="en-US" altLang="tr-TR" sz="1400" dirty="0"/>
              <a:t>7</a:t>
            </a:r>
            <a:r>
              <a:rPr lang="en-AU" altLang="tr-TR" sz="1400" dirty="0"/>
              <a:t>/20</a:t>
            </a:r>
            <a:r>
              <a:rPr lang="tr-TR" altLang="tr-TR" sz="1400" dirty="0"/>
              <a:t>24</a:t>
            </a:r>
          </a:p>
        </p:txBody>
      </p:sp>
    </p:spTree>
  </p:cSld>
  <p:clrMapOvr>
    <a:masterClrMapping/>
  </p:clrMapOvr>
  <p:transition spd="slow">
    <p:wheel spokes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B57DCF2-C5A8-42B4-8DA1-F53ED917D4A1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tr-TR" altLang="en-US" sz="1400"/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674688" y="293688"/>
            <a:ext cx="41433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believe that my skills are fully utilized in class</a:t>
            </a:r>
            <a:r>
              <a:rPr lang="en-US" altLang="en-US" sz="1200"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1550" name="Group 286"/>
          <p:cNvGraphicFramePr>
            <a:graphicFrameLocks noGrp="1"/>
          </p:cNvGraphicFramePr>
          <p:nvPr/>
        </p:nvGraphicFramePr>
        <p:xfrm>
          <a:off x="674688" y="59848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9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9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15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0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359" name="Rectangle 48"/>
          <p:cNvSpPr>
            <a:spLocks noChangeArrowheads="1"/>
          </p:cNvSpPr>
          <p:nvPr/>
        </p:nvSpPr>
        <p:spPr bwMode="auto">
          <a:xfrm>
            <a:off x="674688" y="1328738"/>
            <a:ext cx="58515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am given opportunity to share leadership and responsibility in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1" name="Group 287"/>
          <p:cNvGraphicFramePr>
            <a:graphicFrameLocks noGrp="1"/>
          </p:cNvGraphicFramePr>
          <p:nvPr/>
        </p:nvGraphicFramePr>
        <p:xfrm>
          <a:off x="674688" y="163353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9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9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15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0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379" name="Rectangle 92"/>
          <p:cNvSpPr>
            <a:spLocks noChangeArrowheads="1"/>
          </p:cNvSpPr>
          <p:nvPr/>
        </p:nvSpPr>
        <p:spPr bwMode="auto">
          <a:xfrm>
            <a:off x="674688" y="2363788"/>
            <a:ext cx="53355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think the instructor is fair in treating all members of the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2" name="Group 288"/>
          <p:cNvGraphicFramePr>
            <a:graphicFrameLocks noGrp="1"/>
          </p:cNvGraphicFramePr>
          <p:nvPr/>
        </p:nvGraphicFramePr>
        <p:xfrm>
          <a:off x="674688" y="266858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9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9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15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0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399" name="Rectangle 136"/>
          <p:cNvSpPr>
            <a:spLocks noChangeArrowheads="1"/>
          </p:cNvSpPr>
          <p:nvPr/>
        </p:nvSpPr>
        <p:spPr bwMode="auto">
          <a:xfrm>
            <a:off x="674688" y="3398838"/>
            <a:ext cx="53990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If there is a conflict in class, there are always ways to resolve it.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1553" name="Group 289"/>
          <p:cNvGraphicFramePr>
            <a:graphicFrameLocks noGrp="1"/>
          </p:cNvGraphicFramePr>
          <p:nvPr/>
        </p:nvGraphicFramePr>
        <p:xfrm>
          <a:off x="674688" y="3703638"/>
          <a:ext cx="6273800" cy="701675"/>
        </p:xfrm>
        <a:graphic>
          <a:graphicData uri="http://schemas.openxmlformats.org/drawingml/2006/table">
            <a:tbl>
              <a:tblPr/>
              <a:tblGrid>
                <a:gridCol w="1377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9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9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15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0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419" name="Rectangle 180"/>
          <p:cNvSpPr>
            <a:spLocks noChangeArrowheads="1"/>
          </p:cNvSpPr>
          <p:nvPr/>
        </p:nvSpPr>
        <p:spPr bwMode="auto">
          <a:xfrm>
            <a:off x="674688" y="4433888"/>
            <a:ext cx="72628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believe that topics discussed in class will have a positive impact on my future carrier.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1554" name="Group 290"/>
          <p:cNvGraphicFramePr>
            <a:graphicFrameLocks noGrp="1"/>
          </p:cNvGraphicFramePr>
          <p:nvPr/>
        </p:nvGraphicFramePr>
        <p:xfrm>
          <a:off x="674688" y="4738688"/>
          <a:ext cx="6345237" cy="701675"/>
        </p:xfrm>
        <a:graphic>
          <a:graphicData uri="http://schemas.openxmlformats.org/drawingml/2006/table">
            <a:tbl>
              <a:tblPr/>
              <a:tblGrid>
                <a:gridCol w="13922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42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8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2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478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439" name="Rectangle 224"/>
          <p:cNvSpPr>
            <a:spLocks noChangeArrowheads="1"/>
          </p:cNvSpPr>
          <p:nvPr/>
        </p:nvSpPr>
        <p:spPr bwMode="auto">
          <a:xfrm>
            <a:off x="0" y="5484813"/>
            <a:ext cx="10855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Times New Roman" panose="02020603050405020304" pitchFamily="18" charset="0"/>
                <a:cs typeface="Times New Roman" panose="02020603050405020304" pitchFamily="18" charset="0"/>
              </a:rPr>
              <a:t>Exams, quizzes, homework and other performance criteria stated in course syllabus are related to topics discussed in class.</a:t>
            </a:r>
            <a:endParaRPr lang="en-US" altLang="en-US" sz="1400">
              <a:latin typeface="Times New Roman" panose="02020603050405020304" pitchFamily="18" charset="0"/>
            </a:endParaRPr>
          </a:p>
        </p:txBody>
      </p:sp>
      <p:graphicFrame>
        <p:nvGraphicFramePr>
          <p:cNvPr id="11555" name="Group 291"/>
          <p:cNvGraphicFramePr>
            <a:graphicFrameLocks noGrp="1"/>
          </p:cNvGraphicFramePr>
          <p:nvPr/>
        </p:nvGraphicFramePr>
        <p:xfrm>
          <a:off x="674688" y="5773738"/>
          <a:ext cx="6345237" cy="701675"/>
        </p:xfrm>
        <a:graphic>
          <a:graphicData uri="http://schemas.openxmlformats.org/drawingml/2006/table">
            <a:tbl>
              <a:tblPr/>
              <a:tblGrid>
                <a:gridCol w="13922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42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8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2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478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wheel spokes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CB8F604-D9D4-45BE-BB7A-EF86195B1663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tr-TR" altLang="en-US" sz="1400"/>
          </a:p>
        </p:txBody>
      </p:sp>
      <p:sp>
        <p:nvSpPr>
          <p:cNvPr id="15363" name="Rectangle 4"/>
          <p:cNvSpPr>
            <a:spLocks noChangeArrowheads="1"/>
          </p:cNvSpPr>
          <p:nvPr/>
        </p:nvSpPr>
        <p:spPr bwMode="auto">
          <a:xfrm>
            <a:off x="179388" y="301625"/>
            <a:ext cx="962025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5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announces students’ attendance records and performances within a reasonable amount of time.</a:t>
            </a:r>
            <a:endParaRPr lang="en-US" altLang="en-US" sz="1500">
              <a:latin typeface="Times New Roman" panose="02020603050405020304" pitchFamily="18" charset="0"/>
            </a:endParaRPr>
          </a:p>
        </p:txBody>
      </p:sp>
      <p:graphicFrame>
        <p:nvGraphicFramePr>
          <p:cNvPr id="12574" name="Group 286"/>
          <p:cNvGraphicFramePr>
            <a:graphicFrameLocks noGrp="1"/>
          </p:cNvGraphicFramePr>
          <p:nvPr/>
        </p:nvGraphicFramePr>
        <p:xfrm>
          <a:off x="708025" y="5984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4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0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383" name="Rectangle 48"/>
          <p:cNvSpPr>
            <a:spLocks noChangeArrowheads="1"/>
          </p:cNvSpPr>
          <p:nvPr/>
        </p:nvSpPr>
        <p:spPr bwMode="auto">
          <a:xfrm>
            <a:off x="708025" y="1328738"/>
            <a:ext cx="36750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set my own course objectives / goals.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5" name="Group 287"/>
          <p:cNvGraphicFramePr>
            <a:graphicFrameLocks noGrp="1"/>
          </p:cNvGraphicFramePr>
          <p:nvPr/>
        </p:nvGraphicFramePr>
        <p:xfrm>
          <a:off x="708025" y="16335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4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0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403" name="Rectangle 92"/>
          <p:cNvSpPr>
            <a:spLocks noChangeArrowheads="1"/>
          </p:cNvSpPr>
          <p:nvPr/>
        </p:nvSpPr>
        <p:spPr bwMode="auto">
          <a:xfrm>
            <a:off x="708025" y="2363788"/>
            <a:ext cx="3711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clearly understand teacher’s expectations.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6" name="Group 288"/>
          <p:cNvGraphicFramePr>
            <a:graphicFrameLocks noGrp="1"/>
          </p:cNvGraphicFramePr>
          <p:nvPr/>
        </p:nvGraphicFramePr>
        <p:xfrm>
          <a:off x="708025" y="26685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4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0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423" name="Rectangle 136"/>
          <p:cNvSpPr>
            <a:spLocks noChangeArrowheads="1"/>
          </p:cNvSpPr>
          <p:nvPr/>
        </p:nvSpPr>
        <p:spPr bwMode="auto">
          <a:xfrm>
            <a:off x="708025" y="3398838"/>
            <a:ext cx="55451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teacher interacts with students on the basis of mutual respect.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7" name="Group 289"/>
          <p:cNvGraphicFramePr>
            <a:graphicFrameLocks noGrp="1"/>
          </p:cNvGraphicFramePr>
          <p:nvPr/>
        </p:nvGraphicFramePr>
        <p:xfrm>
          <a:off x="708025" y="37036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4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0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443" name="Rectangle 180"/>
          <p:cNvSpPr>
            <a:spLocks noChangeArrowheads="1"/>
          </p:cNvSpPr>
          <p:nvPr/>
        </p:nvSpPr>
        <p:spPr bwMode="auto">
          <a:xfrm>
            <a:off x="708025" y="4433888"/>
            <a:ext cx="31591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evaluate my own performance.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8" name="Group 290"/>
          <p:cNvGraphicFramePr>
            <a:graphicFrameLocks noGrp="1"/>
          </p:cNvGraphicFramePr>
          <p:nvPr/>
        </p:nvGraphicFramePr>
        <p:xfrm>
          <a:off x="708025" y="473868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4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0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463" name="Rectangle 224"/>
          <p:cNvSpPr>
            <a:spLocks noChangeArrowheads="1"/>
          </p:cNvSpPr>
          <p:nvPr/>
        </p:nvSpPr>
        <p:spPr bwMode="auto">
          <a:xfrm>
            <a:off x="708025" y="5468938"/>
            <a:ext cx="35956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solve my own problems in the class.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2579" name="Group 291"/>
          <p:cNvGraphicFramePr>
            <a:graphicFrameLocks noGrp="1"/>
          </p:cNvGraphicFramePr>
          <p:nvPr/>
        </p:nvGraphicFramePr>
        <p:xfrm>
          <a:off x="708025" y="5773738"/>
          <a:ext cx="6024563" cy="701675"/>
        </p:xfrm>
        <a:graphic>
          <a:graphicData uri="http://schemas.openxmlformats.org/drawingml/2006/table">
            <a:tbl>
              <a:tblPr/>
              <a:tblGrid>
                <a:gridCol w="1322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4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0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wheel spokes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47BECDA-0875-43AA-8832-744702E167D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tr-TR" altLang="en-US" sz="1400"/>
          </a:p>
        </p:txBody>
      </p:sp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250825" y="519113"/>
            <a:ext cx="53117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have the chance to work individually (separate from teacher).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3422" name="Group 110"/>
          <p:cNvGraphicFramePr>
            <a:graphicFrameLocks noGrp="1"/>
          </p:cNvGraphicFramePr>
          <p:nvPr/>
        </p:nvGraphicFramePr>
        <p:xfrm>
          <a:off x="395288" y="981075"/>
          <a:ext cx="5976937" cy="701675"/>
        </p:xfrm>
        <a:graphic>
          <a:graphicData uri="http://schemas.openxmlformats.org/drawingml/2006/table">
            <a:tbl>
              <a:tblPr/>
              <a:tblGrid>
                <a:gridCol w="13128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07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5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07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573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407" name="Rectangle 48"/>
          <p:cNvSpPr>
            <a:spLocks noChangeArrowheads="1"/>
          </p:cNvSpPr>
          <p:nvPr/>
        </p:nvSpPr>
        <p:spPr bwMode="auto">
          <a:xfrm>
            <a:off x="395288" y="1958975"/>
            <a:ext cx="52609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set my own goals / objectives for personal improvement.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3423" name="Group 111"/>
          <p:cNvGraphicFramePr>
            <a:graphicFrameLocks noGrp="1"/>
          </p:cNvGraphicFramePr>
          <p:nvPr/>
        </p:nvGraphicFramePr>
        <p:xfrm>
          <a:off x="468313" y="2420938"/>
          <a:ext cx="5832475" cy="701675"/>
        </p:xfrm>
        <a:graphic>
          <a:graphicData uri="http://schemas.openxmlformats.org/drawingml/2006/table">
            <a:tbl>
              <a:tblPr/>
              <a:tblGrid>
                <a:gridCol w="1279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6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8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53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22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427" name="Rectangle 92"/>
          <p:cNvSpPr>
            <a:spLocks noChangeArrowheads="1"/>
          </p:cNvSpPr>
          <p:nvPr/>
        </p:nvSpPr>
        <p:spPr bwMode="auto">
          <a:xfrm>
            <a:off x="0" y="4235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3413" name="Group 101"/>
          <p:cNvGraphicFramePr>
            <a:graphicFrameLocks noGrp="1"/>
          </p:cNvGraphicFramePr>
          <p:nvPr/>
        </p:nvGraphicFramePr>
        <p:xfrm>
          <a:off x="250825" y="3644900"/>
          <a:ext cx="8642350" cy="2879725"/>
        </p:xfrm>
        <a:graphic>
          <a:graphicData uri="http://schemas.openxmlformats.org/drawingml/2006/table">
            <a:tbl>
              <a:tblPr/>
              <a:tblGrid>
                <a:gridCol w="8642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797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    Please indicate any other issue you would like to share with your instructor concerning Course, Instructor, Teaching Style, Teaching Material, Behavior in class....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wheel spokes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6CAA9DA-37E9-4390-A904-28A2F849D6BF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tr-TR" altLang="en-US" sz="140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565400"/>
            <a:ext cx="8229600" cy="935038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>
                <a:latin typeface="Times New Roman" pitchFamily="18" charset="0"/>
              </a:rPr>
              <a:t>THM 415 Statistics</a:t>
            </a:r>
          </a:p>
        </p:txBody>
      </p:sp>
    </p:spTree>
  </p:cSld>
  <p:clrMapOvr>
    <a:masterClrMapping/>
  </p:clrMapOvr>
  <p:transition spd="slow">
    <p:wheel spokes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8A95CEB-D832-4CC1-911F-4E14967F5D5D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tr-TR" altLang="en-US" sz="1400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08275"/>
            <a:ext cx="8229600" cy="866775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>
                <a:latin typeface="Times New Roman" pitchFamily="18" charset="0"/>
              </a:rPr>
              <a:t>Performance Grades</a:t>
            </a:r>
          </a:p>
        </p:txBody>
      </p:sp>
    </p:spTree>
  </p:cSld>
  <p:clrMapOvr>
    <a:masterClrMapping/>
  </p:clrMapOvr>
  <p:transition spd="slow">
    <p:wheel spokes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A636B1A-BB72-4E05-8870-57A0B2757FAD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tr-TR" altLang="tr-TR" sz="1400"/>
          </a:p>
        </p:txBody>
      </p:sp>
      <p:graphicFrame>
        <p:nvGraphicFramePr>
          <p:cNvPr id="19459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7619455"/>
              </p:ext>
            </p:extLst>
          </p:nvPr>
        </p:nvGraphicFramePr>
        <p:xfrm>
          <a:off x="179388" y="260350"/>
          <a:ext cx="8785225" cy="59049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388" name="Worksheet" r:id="rId3" imgW="8258186" imgH="1828953" progId="Excel.Sheet.8">
                  <p:embed/>
                </p:oleObj>
              </mc:Choice>
              <mc:Fallback>
                <p:oleObj name="Worksheet" r:id="rId3" imgW="8258186" imgH="1828953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260350"/>
                        <a:ext cx="8785225" cy="59049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3796677"/>
      </p:ext>
    </p:extLst>
  </p:cSld>
  <p:clrMapOvr>
    <a:masterClrMapping/>
  </p:clrMapOvr>
  <p:transition spd="slow">
    <p:wheel spokes="1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4543D01-39EE-4853-929C-B08780307C9E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tr-TR" altLang="en-US" sz="1400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852738"/>
            <a:ext cx="8229600" cy="720725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>
                <a:latin typeface="Times New Roman" pitchFamily="18" charset="0"/>
              </a:rPr>
              <a:t>Correlation Coefficients</a:t>
            </a:r>
          </a:p>
        </p:txBody>
      </p:sp>
    </p:spTree>
  </p:cSld>
  <p:clrMapOvr>
    <a:masterClrMapping/>
  </p:clrMapOvr>
  <p:transition spd="slow">
    <p:wheel spokes="1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59BA23D-B118-40F4-923C-313D5B501E2B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tr-TR" altLang="en-US" sz="140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476250"/>
            <a:ext cx="8785225" cy="6048375"/>
          </a:xfrm>
        </p:spPr>
        <p:txBody>
          <a:bodyPr/>
          <a:lstStyle/>
          <a:p>
            <a:pPr eaLnBrk="1" hangingPunct="1"/>
            <a:r>
              <a:rPr lang="tr-TR" altLang="en-US">
                <a:latin typeface="Times New Roman" panose="02020603050405020304" pitchFamily="18" charset="0"/>
              </a:rPr>
              <a:t>A correlation coefficient (</a:t>
            </a:r>
            <a:r>
              <a:rPr lang="tr-TR" altLang="en-US" b="1">
                <a:latin typeface="Times New Roman" panose="02020603050405020304" pitchFamily="18" charset="0"/>
              </a:rPr>
              <a:t>C. C.</a:t>
            </a:r>
            <a:r>
              <a:rPr lang="tr-TR" altLang="en-US">
                <a:latin typeface="Times New Roman" panose="02020603050405020304" pitchFamily="18" charset="0"/>
              </a:rPr>
              <a:t>) returns the correlation coefficients between two data sets.</a:t>
            </a:r>
          </a:p>
          <a:p>
            <a:pPr algn="ctr" eaLnBrk="1" hangingPunct="1">
              <a:buFontTx/>
              <a:buChar char="-"/>
            </a:pPr>
            <a:r>
              <a:rPr lang="tr-TR" altLang="en-US" b="1">
                <a:latin typeface="Times New Roman" panose="02020603050405020304" pitchFamily="18" charset="0"/>
              </a:rPr>
              <a:t>1 </a:t>
            </a:r>
            <a:r>
              <a:rPr lang="tr-TR" altLang="en-US" b="1">
                <a:latin typeface="Times New Roman" panose="02020603050405020304" pitchFamily="18" charset="0"/>
                <a:cs typeface="Arial" panose="020B0604020202020204" pitchFamily="34" charset="0"/>
              </a:rPr>
              <a:t>≤ C. C. ≤ 1</a:t>
            </a:r>
          </a:p>
          <a:p>
            <a:pPr eaLnBrk="1" hangingPunct="1">
              <a:buFontTx/>
              <a:buNone/>
            </a:pPr>
            <a:r>
              <a:rPr lang="tr-TR" altLang="en-US">
                <a:latin typeface="Times New Roman" panose="02020603050405020304" pitchFamily="18" charset="0"/>
                <a:cs typeface="Arial" panose="020B0604020202020204" pitchFamily="34" charset="0"/>
              </a:rPr>
              <a:t>If C. C. = - 1 → Two data are negatively perfectly correlated</a:t>
            </a:r>
          </a:p>
          <a:p>
            <a:pPr eaLnBrk="1" hangingPunct="1">
              <a:buFontTx/>
              <a:buNone/>
            </a:pPr>
            <a:r>
              <a:rPr lang="tr-TR" altLang="en-US">
                <a:latin typeface="Times New Roman" panose="02020603050405020304" pitchFamily="18" charset="0"/>
                <a:cs typeface="Arial" panose="020B0604020202020204" pitchFamily="34" charset="0"/>
              </a:rPr>
              <a:t>If C. C. = 0 → Two data are not related to each other</a:t>
            </a:r>
          </a:p>
          <a:p>
            <a:pPr eaLnBrk="1" hangingPunct="1">
              <a:buFontTx/>
              <a:buNone/>
            </a:pPr>
            <a:r>
              <a:rPr lang="tr-TR" altLang="en-US">
                <a:latin typeface="Times New Roman" panose="02020603050405020304" pitchFamily="18" charset="0"/>
                <a:cs typeface="Arial" panose="020B0604020202020204" pitchFamily="34" charset="0"/>
              </a:rPr>
              <a:t>If C. C. = 1 → Two data are positively perfectly correlated</a:t>
            </a:r>
            <a:endParaRPr lang="tr-TR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Tx/>
              <a:buChar char="-"/>
            </a:pPr>
            <a:endParaRPr lang="tr-TR" altLang="en-US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wheel spokes="1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3A019AC-B992-44E7-9DAA-28A70356FAE3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tr-TR" altLang="en-US" sz="1400"/>
          </a:p>
        </p:txBody>
      </p:sp>
      <p:graphicFrame>
        <p:nvGraphicFramePr>
          <p:cNvPr id="22531" name="Object 6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725040797"/>
              </p:ext>
            </p:extLst>
          </p:nvPr>
        </p:nvGraphicFramePr>
        <p:xfrm>
          <a:off x="179512" y="2665413"/>
          <a:ext cx="8712968" cy="1235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62" name="Worksheet" r:id="rId3" imgW="4895742" imgH="742797" progId="Excel.Sheet.8">
                  <p:embed/>
                </p:oleObj>
              </mc:Choice>
              <mc:Fallback>
                <p:oleObj name="Worksheet" r:id="rId3" imgW="4895742" imgH="742797" progId="Excel.Sheet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2665413"/>
                        <a:ext cx="8712968" cy="1235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wheel spokes="1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CBD0C4D-D041-4C56-A96C-F645CC6BCED0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tr-TR" altLang="en-US" sz="1400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852738"/>
            <a:ext cx="8229600" cy="792162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>
                <a:latin typeface="Times New Roman" pitchFamily="18" charset="0"/>
              </a:rPr>
              <a:t>Letter Grade</a:t>
            </a:r>
          </a:p>
        </p:txBody>
      </p:sp>
    </p:spTree>
  </p:cSld>
  <p:clrMapOvr>
    <a:masterClrMapping/>
  </p:clrMapOvr>
  <p:transition spd="slow">
    <p:wheel spokes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2F6E612-3128-4F2B-8884-1BB25A77733D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tr-TR" altLang="en-US" sz="140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420938"/>
            <a:ext cx="8229600" cy="1081087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>
                <a:latin typeface="Times New Roman" pitchFamily="18" charset="0"/>
              </a:rPr>
              <a:t>Student Rights</a:t>
            </a:r>
          </a:p>
        </p:txBody>
      </p:sp>
    </p:spTree>
  </p:cSld>
  <p:clrMapOvr>
    <a:masterClrMapping/>
  </p:clrMapOvr>
  <p:transition spd="slow">
    <p:wheel spokes="1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7FAF2A3-74B6-4C5F-8559-909BD06BC0AB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tr-TR" altLang="en-US" sz="1400"/>
          </a:p>
        </p:txBody>
      </p:sp>
      <p:graphicFrame>
        <p:nvGraphicFramePr>
          <p:cNvPr id="24579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2017480"/>
              </p:ext>
            </p:extLst>
          </p:nvPr>
        </p:nvGraphicFramePr>
        <p:xfrm>
          <a:off x="179513" y="188913"/>
          <a:ext cx="8784976" cy="605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11" name="Worksheet" r:id="rId3" imgW="6439029" imgH="3924198" progId="Excel.Sheet.8">
                  <p:embed/>
                </p:oleObj>
              </mc:Choice>
              <mc:Fallback>
                <p:oleObj name="Worksheet" r:id="rId3" imgW="6439029" imgH="3924198" progId="Excel.Shee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3" y="188913"/>
                        <a:ext cx="8784976" cy="6054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wheel spokes="1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C652BCD-EC16-4104-B78F-1F2BF35242C8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tr-TR" altLang="en-US" sz="1400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924175"/>
            <a:ext cx="8229600" cy="865188"/>
          </a:xfrm>
        </p:spPr>
        <p:txBody>
          <a:bodyPr/>
          <a:lstStyle/>
          <a:p>
            <a:pPr eaLnBrk="1" hangingPunct="1">
              <a:defRPr/>
            </a:pPr>
            <a:r>
              <a:rPr lang="tr-TR" b="1">
                <a:latin typeface="Times New Roman" pitchFamily="18" charset="0"/>
              </a:rPr>
              <a:t>Charts</a:t>
            </a:r>
          </a:p>
        </p:txBody>
      </p:sp>
    </p:spTree>
  </p:cSld>
  <p:clrMapOvr>
    <a:masterClrMapping/>
  </p:clrMapOvr>
  <p:transition spd="slow">
    <p:wheel spokes="1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956550" y="6524625"/>
            <a:ext cx="1008063" cy="217488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AC50734-DA3B-4047-B2BC-826F222516AD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tr-TR" altLang="en-US" sz="140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03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3832374"/>
              </p:ext>
            </p:extLst>
          </p:nvPr>
        </p:nvGraphicFramePr>
        <p:xfrm>
          <a:off x="323528" y="115887"/>
          <a:ext cx="8712968" cy="64087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wheel spokes="1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32813" y="6453188"/>
            <a:ext cx="466725" cy="288925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64DA001-6C4E-4991-83EF-5C661D4C718D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tr-TR" altLang="en-US" sz="140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3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428363"/>
              </p:ext>
            </p:extLst>
          </p:nvPr>
        </p:nvGraphicFramePr>
        <p:xfrm>
          <a:off x="251521" y="188640"/>
          <a:ext cx="8748018" cy="62645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wheel spokes="1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826AFE9-9FB4-4E81-A76A-05D047FA1CA0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tr-TR" altLang="en-US" sz="140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300-000006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5044608"/>
              </p:ext>
            </p:extLst>
          </p:nvPr>
        </p:nvGraphicFramePr>
        <p:xfrm>
          <a:off x="179512" y="157162"/>
          <a:ext cx="8712968" cy="60864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wheel spokes="1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517525"/>
          </a:xfrm>
        </p:spPr>
        <p:txBody>
          <a:bodyPr/>
          <a:lstStyle/>
          <a:p>
            <a:pPr>
              <a:defRPr/>
            </a:pP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 Spent by Students versus Exam Grade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69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45D1053-DCAD-46DC-9B4C-9130CAF44119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tr-TR" altLang="tr-TR" sz="1400"/>
          </a:p>
        </p:txBody>
      </p:sp>
      <p:graphicFrame>
        <p:nvGraphicFramePr>
          <p:cNvPr id="2970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1198268"/>
              </p:ext>
            </p:extLst>
          </p:nvPr>
        </p:nvGraphicFramePr>
        <p:xfrm>
          <a:off x="250824" y="765174"/>
          <a:ext cx="8641655" cy="53281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76" name="Worksheet" r:id="rId3" imgW="5067257" imgH="1219302" progId="Excel.Sheet.8">
                  <p:embed/>
                </p:oleObj>
              </mc:Choice>
              <mc:Fallback>
                <p:oleObj name="Worksheet" r:id="rId3" imgW="5067257" imgH="1219302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4" y="765174"/>
                        <a:ext cx="8641655" cy="532812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77772649"/>
      </p:ext>
    </p:extLst>
  </p:cSld>
  <p:clrMapOvr>
    <a:masterClrMapping/>
  </p:clrMapOvr>
  <p:transition spd="slow">
    <p:wheel spokes="1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4FB9598-78D5-48BE-9D10-DBD6CD78E168}" type="slidenum">
              <a:rPr lang="tr-TR" altLang="tr-TR" sz="1400" smtClean="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tr-TR" altLang="tr-TR" sz="1400"/>
          </a:p>
        </p:txBody>
      </p:sp>
      <p:graphicFrame>
        <p:nvGraphicFramePr>
          <p:cNvPr id="30723" name="Content Placeholder 5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2270203"/>
              </p:ext>
            </p:extLst>
          </p:nvPr>
        </p:nvGraphicFramePr>
        <p:xfrm>
          <a:off x="5111750" y="908050"/>
          <a:ext cx="3328988" cy="51852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300" name="Worksheet" r:id="rId3" imgW="2495572" imgH="2248002" progId="Excel.Sheet.8">
                  <p:embed/>
                </p:oleObj>
              </mc:Choice>
              <mc:Fallback>
                <p:oleObj name="Worksheet" r:id="rId3" imgW="2495572" imgH="2248002" progId="Excel.Shee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1750" y="908050"/>
                        <a:ext cx="3328988" cy="518524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0000000-0008-0000-0300-000007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20996396"/>
              </p:ext>
            </p:extLst>
          </p:nvPr>
        </p:nvGraphicFramePr>
        <p:xfrm>
          <a:off x="251520" y="908050"/>
          <a:ext cx="4464496" cy="51852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415162394"/>
      </p:ext>
    </p:extLst>
  </p:cSld>
  <p:clrMapOvr>
    <a:masterClrMapping/>
  </p:clrMapOvr>
  <p:transition spd="slow">
    <p:wheel spokes="1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A8D0158-8B2D-4334-A757-0A6CEA7DB6AB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tr-TR" altLang="en-US" sz="140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924175"/>
            <a:ext cx="8229600" cy="1081088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tr-TR" altLang="en-US" sz="4400" b="1"/>
              <a:t>Good Luck for all of you!</a:t>
            </a:r>
          </a:p>
        </p:txBody>
      </p:sp>
    </p:spTree>
  </p:cSld>
  <p:clrMapOvr>
    <a:masterClrMapping/>
  </p:clrMapOvr>
  <p:transition spd="slow">
    <p:wheel spokes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0E70255-2CB0-4944-9930-1DA924093851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tr-TR" altLang="en-US" sz="140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733425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>
                <a:latin typeface="Times New Roman" pitchFamily="18" charset="0"/>
              </a:rPr>
              <a:t>Right to Professional Teachers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81075"/>
            <a:ext cx="8785225" cy="5075238"/>
          </a:xfrm>
        </p:spPr>
        <p:txBody>
          <a:bodyPr/>
          <a:lstStyle/>
          <a:p>
            <a:pPr eaLnBrk="1" hangingPunct="1"/>
            <a:r>
              <a:rPr lang="tr-TR" altLang="en-US">
                <a:latin typeface="Times New Roman" panose="02020603050405020304" pitchFamily="18" charset="0"/>
              </a:rPr>
              <a:t>Students have the right to learn from teachers who are: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 prepared,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on time,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teach the full number of weeks and hours,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evaluate the assignments and exams properly,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use a variety of challenging teaching methods, and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 engage students actively in learning.</a:t>
            </a:r>
          </a:p>
        </p:txBody>
      </p:sp>
    </p:spTree>
  </p:cSld>
  <p:clrMapOvr>
    <a:masterClrMapping/>
  </p:clrMapOvr>
  <p:transition spd="slow">
    <p:wheel spokes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C0D9A44-CA15-49FA-8373-D8592910043E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tr-TR" altLang="en-US" sz="140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877887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>
                <a:latin typeface="Times New Roman" pitchFamily="18" charset="0"/>
              </a:rPr>
              <a:t>Right to Learn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052513"/>
            <a:ext cx="8785225" cy="5003800"/>
          </a:xfrm>
        </p:spPr>
        <p:txBody>
          <a:bodyPr/>
          <a:lstStyle/>
          <a:p>
            <a:pPr eaLnBrk="1" hangingPunct="1"/>
            <a:r>
              <a:rPr lang="tr-TR" altLang="en-US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ask questions,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be creative,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 participate in class effectively and interactively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 exam and assignment formats that:</a:t>
            </a:r>
          </a:p>
          <a:p>
            <a:pPr lvl="2" eaLnBrk="1" hangingPunct="1"/>
            <a:r>
              <a:rPr lang="tr-TR" altLang="en-US">
                <a:latin typeface="Times New Roman" panose="02020603050405020304" pitchFamily="18" charset="0"/>
              </a:rPr>
              <a:t> reinforce learning </a:t>
            </a:r>
            <a:r>
              <a:rPr lang="tr-TR" altLang="en-US" sz="2800" b="1">
                <a:latin typeface="Times New Roman" panose="02020603050405020304" pitchFamily="18" charset="0"/>
              </a:rPr>
              <a:t>beyond memorization</a:t>
            </a:r>
            <a:r>
              <a:rPr lang="tr-TR" altLang="en-US">
                <a:latin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ransition spd="slow">
    <p:wheel spokes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1AB7152-A654-4373-B467-EF11B73F067C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tr-TR" altLang="en-US" sz="1400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804862"/>
          </a:xfrm>
        </p:spPr>
        <p:txBody>
          <a:bodyPr/>
          <a:lstStyle/>
          <a:p>
            <a:pPr eaLnBrk="1" hangingPunct="1">
              <a:defRPr/>
            </a:pPr>
            <a:r>
              <a:rPr lang="tr-TR" b="1" dirty="0">
                <a:latin typeface="Times New Roman" pitchFamily="18" charset="0"/>
              </a:rPr>
              <a:t>Right to Information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81075"/>
            <a:ext cx="8785225" cy="5616575"/>
          </a:xfrm>
        </p:spPr>
        <p:txBody>
          <a:bodyPr/>
          <a:lstStyle/>
          <a:p>
            <a:pPr eaLnBrk="1" hangingPunct="1"/>
            <a:r>
              <a:rPr lang="tr-TR" altLang="en-US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 be informed of the dates of major exams and assignments ahead of time,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see their grades,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receive frequent and timely evaluation of learning, and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be made aware of the rules and available choices. </a:t>
            </a:r>
          </a:p>
        </p:txBody>
      </p:sp>
    </p:spTree>
  </p:cSld>
  <p:clrMapOvr>
    <a:masterClrMapping/>
  </p:clrMapOvr>
  <p:transition spd="slow">
    <p:wheel spokes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BD964CE-9428-4704-9888-F649BD4BF700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tr-TR" altLang="en-US" sz="1400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661987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b="1" dirty="0">
                <a:latin typeface="Times New Roman" pitchFamily="18" charset="0"/>
              </a:rPr>
              <a:t>Right to Information Continued...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5148263"/>
          </a:xfrm>
        </p:spPr>
        <p:txBody>
          <a:bodyPr/>
          <a:lstStyle/>
          <a:p>
            <a:pPr eaLnBrk="1" hangingPunct="1"/>
            <a:r>
              <a:rPr lang="tr-TR" altLang="en-US">
                <a:latin typeface="Times New Roman" panose="02020603050405020304" pitchFamily="18" charset="0"/>
              </a:rPr>
              <a:t>Students have the right to a syllabus informing them of: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Weekly assignments and readings,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Learning objectives, 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Expectations from students, and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Explicit description of how evaluation and grading will be done.</a:t>
            </a:r>
          </a:p>
          <a:p>
            <a:pPr eaLnBrk="1" hangingPunct="1"/>
            <a:endParaRPr lang="tr-TR" altLang="en-US"/>
          </a:p>
        </p:txBody>
      </p:sp>
    </p:spTree>
  </p:cSld>
  <p:clrMapOvr>
    <a:masterClrMapping/>
  </p:clrMapOvr>
  <p:transition spd="slow">
    <p:wheel spokes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B9173B8-6FCE-4EB3-85F1-0E3731B69161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tr-TR" altLang="en-US" sz="140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733425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b="1" dirty="0">
                <a:latin typeface="Times New Roman" pitchFamily="18" charset="0"/>
              </a:rPr>
              <a:t>Right to be Respected as Individuals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125538"/>
            <a:ext cx="8724900" cy="4859337"/>
          </a:xfrm>
        </p:spPr>
        <p:txBody>
          <a:bodyPr/>
          <a:lstStyle/>
          <a:p>
            <a:pPr eaLnBrk="1" hangingPunct="1"/>
            <a:r>
              <a:rPr lang="tr-TR" altLang="en-US">
                <a:latin typeface="Times New Roman" panose="02020603050405020304" pitchFamily="18" charset="0"/>
              </a:rPr>
              <a:t>Students have the right to: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be treated politely and with respect,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two-way communication,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be heard,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ask questions, and</a:t>
            </a:r>
          </a:p>
          <a:p>
            <a:pPr lvl="1" eaLnBrk="1" hangingPunct="1"/>
            <a:r>
              <a:rPr lang="tr-TR" altLang="en-US">
                <a:latin typeface="Times New Roman" panose="02020603050405020304" pitchFamily="18" charset="0"/>
              </a:rPr>
              <a:t>be responded to impartially and fairly.</a:t>
            </a:r>
          </a:p>
        </p:txBody>
      </p:sp>
    </p:spTree>
  </p:cSld>
  <p:clrMapOvr>
    <a:masterClrMapping/>
  </p:clrMapOvr>
  <p:transition spd="slow">
    <p:wheel spokes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32ECD63-9A1E-4A1E-BEDC-4050E1FF662B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tr-TR" altLang="en-US" sz="1400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76475"/>
            <a:ext cx="8229600" cy="1584325"/>
          </a:xfrm>
        </p:spPr>
        <p:txBody>
          <a:bodyPr/>
          <a:lstStyle/>
          <a:p>
            <a:pPr eaLnBrk="1" hangingPunct="1">
              <a:defRPr/>
            </a:pPr>
            <a:r>
              <a:rPr lang="tr-TR" b="1">
                <a:latin typeface="Times New Roman" pitchFamily="18" charset="0"/>
              </a:rPr>
              <a:t>Mid-Semester Evaluation Questionnaire</a:t>
            </a:r>
          </a:p>
        </p:txBody>
      </p:sp>
    </p:spTree>
  </p:cSld>
  <p:clrMapOvr>
    <a:masterClrMapping/>
  </p:clrMapOvr>
  <p:transition spd="slow">
    <p:wheel spokes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B58611F-862D-42AE-B188-476831796487}" type="slidenum">
              <a:rPr lang="tr-TR" altLang="en-US" sz="140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tr-TR" altLang="en-US" sz="1400"/>
          </a:p>
        </p:txBody>
      </p:sp>
      <p:sp>
        <p:nvSpPr>
          <p:cNvPr id="13315" name="Rectangle 1192"/>
          <p:cNvSpPr>
            <a:spLocks noChangeArrowheads="1"/>
          </p:cNvSpPr>
          <p:nvPr/>
        </p:nvSpPr>
        <p:spPr bwMode="auto">
          <a:xfrm>
            <a:off x="1693863" y="293688"/>
            <a:ext cx="74072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instructor</a:t>
            </a:r>
            <a:r>
              <a:rPr lang="en-US" altLang="en-US" sz="1600">
                <a:latin typeface="Arial" panose="020B0604020202020204" pitchFamily="34" charset="0"/>
                <a:cs typeface="Times New Roman" panose="02020603050405020304" pitchFamily="18" charset="0"/>
              </a:rPr>
              <a:t> clearly states class objectives and what is expected from students.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1" name="Group 1485"/>
          <p:cNvGraphicFramePr>
            <a:graphicFrameLocks noGrp="1"/>
          </p:cNvGraphicFramePr>
          <p:nvPr/>
        </p:nvGraphicFramePr>
        <p:xfrm>
          <a:off x="1693863" y="5984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00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335" name="Rectangle 1236"/>
          <p:cNvSpPr>
            <a:spLocks noChangeArrowheads="1"/>
          </p:cNvSpPr>
          <p:nvPr/>
        </p:nvSpPr>
        <p:spPr bwMode="auto">
          <a:xfrm>
            <a:off x="1693863" y="1406525"/>
            <a:ext cx="3536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have a chance to be heard and attended.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0702" name="Group 1486"/>
          <p:cNvGraphicFramePr>
            <a:graphicFrameLocks noGrp="1"/>
          </p:cNvGraphicFramePr>
          <p:nvPr/>
        </p:nvGraphicFramePr>
        <p:xfrm>
          <a:off x="1693863" y="16335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00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355" name="Rectangle 1280"/>
          <p:cNvSpPr>
            <a:spLocks noChangeArrowheads="1"/>
          </p:cNvSpPr>
          <p:nvPr/>
        </p:nvSpPr>
        <p:spPr bwMode="auto">
          <a:xfrm>
            <a:off x="1693863" y="2428875"/>
            <a:ext cx="39227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I can interact effectively with my class mates.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3" name="Group 1487"/>
          <p:cNvGraphicFramePr>
            <a:graphicFrameLocks noGrp="1"/>
          </p:cNvGraphicFramePr>
          <p:nvPr/>
        </p:nvGraphicFramePr>
        <p:xfrm>
          <a:off x="1693863" y="26685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00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375" name="Rectangle 1324"/>
          <p:cNvSpPr>
            <a:spLocks noChangeArrowheads="1"/>
          </p:cNvSpPr>
          <p:nvPr/>
        </p:nvSpPr>
        <p:spPr bwMode="auto">
          <a:xfrm>
            <a:off x="1693863" y="3529013"/>
            <a:ext cx="4044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and students listen to each other.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4" name="Group 1488"/>
          <p:cNvGraphicFramePr>
            <a:graphicFrameLocks noGrp="1"/>
          </p:cNvGraphicFramePr>
          <p:nvPr/>
        </p:nvGraphicFramePr>
        <p:xfrm>
          <a:off x="1693863" y="37036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00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395" name="Rectangle 1368"/>
          <p:cNvSpPr>
            <a:spLocks noChangeArrowheads="1"/>
          </p:cNvSpPr>
          <p:nvPr/>
        </p:nvSpPr>
        <p:spPr bwMode="auto">
          <a:xfrm>
            <a:off x="1693863" y="4433888"/>
            <a:ext cx="46656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Conflicts in class are openly recognized and discussed.</a:t>
            </a:r>
            <a:endParaRPr lang="en-US" altLang="en-US" sz="1600">
              <a:latin typeface="Arial" panose="020B0604020202020204" pitchFamily="34" charset="0"/>
            </a:endParaRPr>
          </a:p>
        </p:txBody>
      </p:sp>
      <p:graphicFrame>
        <p:nvGraphicFramePr>
          <p:cNvPr id="10705" name="Group 1489"/>
          <p:cNvGraphicFramePr>
            <a:graphicFrameLocks noGrp="1"/>
          </p:cNvGraphicFramePr>
          <p:nvPr/>
        </p:nvGraphicFramePr>
        <p:xfrm>
          <a:off x="1693863" y="473868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00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415" name="Rectangle 1412"/>
          <p:cNvSpPr>
            <a:spLocks noChangeArrowheads="1"/>
          </p:cNvSpPr>
          <p:nvPr/>
        </p:nvSpPr>
        <p:spPr bwMode="auto">
          <a:xfrm>
            <a:off x="1693863" y="5468938"/>
            <a:ext cx="57991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28600" algn="l"/>
              </a:tabLst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28600" algn="l"/>
              </a:tabLst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28600" algn="l"/>
              </a:tabLs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28600" algn="l"/>
              </a:tabLst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The instructor listens to and tries to evaluate new and different ideas</a:t>
            </a:r>
            <a:r>
              <a:rPr lang="en-US" altLang="en-US" sz="12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graphicFrame>
        <p:nvGraphicFramePr>
          <p:cNvPr id="10706" name="Group 1490"/>
          <p:cNvGraphicFramePr>
            <a:graphicFrameLocks noGrp="1"/>
          </p:cNvGraphicFramePr>
          <p:nvPr/>
        </p:nvGraphicFramePr>
        <p:xfrm>
          <a:off x="1693863" y="5773738"/>
          <a:ext cx="5614987" cy="701675"/>
        </p:xfrm>
        <a:graphic>
          <a:graphicData uri="http://schemas.openxmlformats.org/drawingml/2006/table">
            <a:tbl>
              <a:tblPr/>
              <a:tblGrid>
                <a:gridCol w="1231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00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614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tr-TR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agree</a:t>
                      </a:r>
                    </a:p>
                  </a:txBody>
                  <a:tcPr marT="45761" marB="45761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61" marB="45761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Strongly disagree</a:t>
                      </a:r>
                    </a:p>
                  </a:txBody>
                  <a:tcPr marT="45761" marB="45761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 </a:t>
                      </a:r>
                      <a:r>
                        <a:rPr kumimoji="0" lang="tr-TR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Webdings" pitchFamily="18" charset="2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endParaRPr kumimoji="0" lang="tr-T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T="45761" marB="4576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wheel spokes="1"/>
  </p:transition>
</p:sld>
</file>

<file path=ppt/theme/theme1.xml><?xml version="1.0" encoding="utf-8"?>
<a:theme xmlns:a="http://schemas.openxmlformats.org/drawingml/2006/main" name="Balloons">
  <a:themeElements>
    <a:clrScheme name="Balloons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Balloon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lloons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Balloons</Template>
  <TotalTime>1318</TotalTime>
  <Words>936</Words>
  <Application>Microsoft Office PowerPoint</Application>
  <PresentationFormat>On-screen Show (4:3)</PresentationFormat>
  <Paragraphs>270</Paragraphs>
  <Slides>27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Arial</vt:lpstr>
      <vt:lpstr>Times New Roman</vt:lpstr>
      <vt:lpstr>Verdana</vt:lpstr>
      <vt:lpstr>Webdings</vt:lpstr>
      <vt:lpstr>Balloons</vt:lpstr>
      <vt:lpstr>Microsoft Excel 97-2003 Worksheet</vt:lpstr>
      <vt:lpstr>Worksheet</vt:lpstr>
      <vt:lpstr>Bilkent University Faculty of Applied Sciences (FAS) Department of Tourism &amp; Hotel Management (THM)</vt:lpstr>
      <vt:lpstr>Student Rights</vt:lpstr>
      <vt:lpstr>Right to Professional Teachers</vt:lpstr>
      <vt:lpstr>Right to Learn</vt:lpstr>
      <vt:lpstr>Right to Information</vt:lpstr>
      <vt:lpstr>Right to Information Continued...</vt:lpstr>
      <vt:lpstr>Right to be Respected as Individuals</vt:lpstr>
      <vt:lpstr>Mid-Semester Evaluation Questionnaire</vt:lpstr>
      <vt:lpstr>PowerPoint Presentation</vt:lpstr>
      <vt:lpstr>PowerPoint Presentation</vt:lpstr>
      <vt:lpstr>PowerPoint Presentation</vt:lpstr>
      <vt:lpstr>PowerPoint Presentation</vt:lpstr>
      <vt:lpstr>THM 415 Statistics</vt:lpstr>
      <vt:lpstr>Performance Grades</vt:lpstr>
      <vt:lpstr>PowerPoint Presentation</vt:lpstr>
      <vt:lpstr>Correlation Coefficients</vt:lpstr>
      <vt:lpstr>PowerPoint Presentation</vt:lpstr>
      <vt:lpstr>PowerPoint Presentation</vt:lpstr>
      <vt:lpstr>Letter Grade</vt:lpstr>
      <vt:lpstr>PowerPoint Presentation</vt:lpstr>
      <vt:lpstr>Charts</vt:lpstr>
      <vt:lpstr>PowerPoint Presentation</vt:lpstr>
      <vt:lpstr>PowerPoint Presentation</vt:lpstr>
      <vt:lpstr>PowerPoint Presentation</vt:lpstr>
      <vt:lpstr>Time Spent by Students versus Exam Grade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Bilkent University Vocational School of Tourism &amp; Hotel Services (VSTHS) Department of Hospitality Services (HS)</dc:title>
  <dc:creator>Jamel Chafra</dc:creator>
  <cp:lastModifiedBy>user</cp:lastModifiedBy>
  <cp:revision>145</cp:revision>
  <dcterms:created xsi:type="dcterms:W3CDTF">2009-11-08T07:48:00Z</dcterms:created>
  <dcterms:modified xsi:type="dcterms:W3CDTF">2024-07-09T13:24:07Z</dcterms:modified>
</cp:coreProperties>
</file>